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26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5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">10600 11778 638 0,'0'0'11'15,"0"0"-5"-15,0 0 56 16,30 96 52-16,-30-66-6 15,0-4-20-15,0-5-27 16,0-3-18-16,-18-2-23 16,-5-4-14-16,-4-3-6 15,-2-6-9-15,13-3-193 16,8-6-388-16</inkml:trace>
  <inkml:trace contextRef="#ctx0" brushRef="#br0" timeOffset="210847.91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8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8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9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9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6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8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3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9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9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4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2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6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8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5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2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8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2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8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6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3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2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">4209 10067 492 0,'0'0'190'16,"0"0"-156"-16,0 0 23 16,0 0-44-16,0 0-5 15,0 0-8-15,6 26 0 0,0-18-45 16,0 1-152-16,5-4-221 15</inkml:trace>
  <inkml:trace contextRef="#ctx0" brushRef="#br4" timeOffset="105146.95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9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9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9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6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6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5">5635 14019 732 0,'0'0'128'16,"0"0"-91"-16,-32 86 58 16,32-59 0-16,0-3-45 15,0-5-37-15,0-5-1 16,5-5-6-16,-5-4-4 15,6-4-2-15,4-1-10 16,-4 0-59-16,-4-7-142 16,-2-10-329-16</inkml:trace>
  <inkml:trace contextRef="#ctx0" brushRef="#br5" timeOffset="-10050.74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9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4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8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5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2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5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2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6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6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6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4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6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9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9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8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8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2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2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2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2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2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9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5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3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6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3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3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1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6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6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6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6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6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1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6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5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79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4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6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3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5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5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1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">31720 8870 894 0,'0'0'309'0,"0"0"-127"16,0 0-42-16,0 0-55 16,0 0-38-16,0 0-19 15,3 0-28-15,17 0-29 16,7-5-109-16,-4-4-188 15</inkml:trace>
  <inkml:trace contextRef="#ctx0" brushRef="#br4" timeOffset="63385.21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29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7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2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2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4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5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2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1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5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8">23025 13175 697 0,'158'4'165'16,"-158"-4"-103"-16,0 0 9 15,0 0-28-15,0 0-43 16,0 0-12-16,9 0-50 15,9 0-90-15,-2 0-157 16</inkml:trace>
  <inkml:trace contextRef="#ctx0" brushRef="#br4" timeOffset="-178442.12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2">25488 13177 702 0,'200'6'143'0,"-206"-6"-99"16,6 0 30-16,0 0-65 15,0 0-9-15,0 0-76 16,16 0-192-16,1 0-229 16</inkml:trace>
  <inkml:trace contextRef="#ctx0" brushRef="#br4" timeOffset="-170453.12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6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9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6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1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4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6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2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2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3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">32018 16820 844 0,'0'0'120'16,"0"0"7"-16,0 0-6 16,0 0-53-16,0 0-47 15,0 0 1-15,14 97-17 16,-14-72-5-16,0-3-95 15,-14-3-406-15</inkml:trace>
  <inkml:trace contextRef="#ctx0" brushRef="#br0" timeOffset="135762.91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1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1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1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8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4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">1420 2913 270 0,'0'0'368'0,"0"0"-292"15,0 0 98-15,0 0-46 16,3 98-39-16,-3-60-10 16,0 0-34-16,0-4-18 15,0-3-15-15,0-6-9 16,0-8-3-16,0-2-2 16,0-8-45-16,0-4-115 15,-3-3-190-15</inkml:trace>
  <inkml:trace contextRef="#ctx0" brushRef="#br0" timeOffset="43872.18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">21157 5642 469 0,'0'0'79'15,"0"0"-42"-15,0 0-37 16,0 0-12-16,0 0-74 15,0 0-373-15</inkml:trace>
  <inkml:trace contextRef="#ctx0" brushRef="#br0" timeOffset="179040.84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2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8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8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6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8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8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9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6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6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5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1">7119 6607 687 0,'0'0'183'0,"0"0"-112"15,0 0-26-15,0 0 14 0,0 0-37 16,0 0-19-1,0 59-3-15,0-46-24 0,0-1-172 16,0-6-181-16</inkml:trace>
  <inkml:trace contextRef="#ctx0" brushRef="#br1" timeOffset="-33581.36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5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5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2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2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1">11383 10632 476 0,'0'0'167'15,"0"0"-110"-15,0 0 97 16,0 0-59-16,0 0-23 16,194 0-29-16,-143 0-26 15,-5 5-17-15,-9 2-10 16,-4 2-99-16,-9-3-197 15</inkml:trace>
  <inkml:trace contextRef="#ctx0" brushRef="#br0" timeOffset="167095.94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8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8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5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8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5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1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2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5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8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3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9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2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">26596 16641 608 0,'0'0'443'0,"0"0"-397"15,0 0 71-15,0 0-39 16,0 0-72-16,0 0-6 16,6 0-4-16,-6 6-1 15,0 3-94-15,0-1-282 16</inkml:trace>
  <inkml:trace contextRef="#ctx0" brushRef="#br3" timeOffset="40692.69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2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39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">6463 11397 703 0,'0'0'110'0,"0"0"-50"16,-93 93 69-16,47-40-29 0,1-3-46 15,3 0-26 1,4-6-23-16,2-9-5 0,6-7-50 16,5-11-151-16,10-13-450 15</inkml:trace>
  <inkml:trace contextRef="#ctx0" brushRef="#br0" timeOffset="6659.59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">4041 9839 372 0,'0'0'176'0,"0"0"-158"16,0 0 29-16,0 0-1 15,0 0-46-15,0 0-23 16,2 64-117-16</inkml:trace>
  <inkml:trace contextRef="#ctx0" brushRef="#br0" timeOffset="11493.87">4080 10093 536 0,'0'0'135'16,"0"0"-134"-16,0 0-1 16,0 0 6-16,0 0-5 0,0 0-1 0,4 47-63 15,-4-34-107-15,0-1-119 16</inkml:trace>
  <inkml:trace contextRef="#ctx0" brushRef="#br0" timeOffset="11654.85">4101 10360 72 0,'0'0'318'16,"0"0"-305"-16,0 0 3 0,0 0-16 15,0 0-32-15</inkml:trace>
  <inkml:trace contextRef="#ctx0" brushRef="#br0" timeOffset="11841.01">4153 10576 78 0,'0'0'429'16,"0"0"-429"-16,0 0-1 15,0 0-10-15,0 0-35 16,3 73-46-16,-1-60-43 16,-2 3-87-16</inkml:trace>
  <inkml:trace contextRef="#ctx0" brushRef="#br0" timeOffset="12058.39">4180 10810 746 0,'0'0'40'15,"0"0"-31"-15,0 0 34 0,0 0 5 16,0 0-19-16,15 77-22 16,-10-61-7-16,0 0-26 15,0 1-60-15,-5 0-147 16,0-2-339-16</inkml:trace>
  <inkml:trace contextRef="#ctx0" brushRef="#br0" timeOffset="14311.89">4201 10984 670 0,'0'0'108'0,"0"0"-9"15,0 0 6-15,0 0-48 16,0 0-43-16,0 0-6 0,2 47 26 16,0-25-12-16,0 3-8 15,-1-2-14-15,-1-2-12 16,0-3-195-16,0-5-533 15</inkml:trace>
  <inkml:trace contextRef="#ctx0" brushRef="#br0" timeOffset="15329.87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7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">4821 9516 561 0,'0'0'53'0,"0"0"10"0,0 0 45 16,0 0-74-1,0 0-27-15,-16 83-7 0,16-65-8 16,0-2-78-16,0 1-104 16</inkml:trace>
  <inkml:trace contextRef="#ctx0" brushRef="#br0" timeOffset="19563.94">4838 9912 331 0,'0'0'185'0,"0"0"-172"16,0 0 11-16,0 0 39 0,0 0-29 16,0 0-27-1,0 85 1-15,0-68-6 0,0 1-2 16,0 1-46-16,3-2-119 15,3-4-242-15</inkml:trace>
  <inkml:trace contextRef="#ctx0" brushRef="#br0" timeOffset="19761.87">4880 10297 684 0,'0'0'102'0,"0"0"-77"16,0 0 41-16,0 0-31 16,0 0-31-16,0 77-2 15,0-63-2-15,0 4-16 16,7-2-98-16,-7 2-169 16</inkml:trace>
  <inkml:trace contextRef="#ctx0" brushRef="#br0" timeOffset="19928.84">4902 10651 601 0,'0'0'33'0,"0"0"43"16,0 0 39-16,0 0-80 0,-15 73-21 15,15-65-14-15,0 3-31 16,0-4-180-16,0 0-109 15</inkml:trace>
  <inkml:trace contextRef="#ctx0" brushRef="#br0" timeOffset="20078.38">4887 10936 352 0,'0'0'39'16,"0"0"-14"-1,0 0-25-15,0 0-78 0</inkml:trace>
  <inkml:trace contextRef="#ctx0" brushRef="#br0" timeOffset="20243.43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">4664 10615 734 0,'0'0'113'0,"0"0"9"0,-63 103 22 15,40-59-51-15,1 0-35 16,3-3-34-16,5-5-21 15,5-7-3-15,2-9-54 16,7-8-137-16,0-12-317 16</inkml:trace>
  <inkml:trace contextRef="#ctx0" brushRef="#br0" timeOffset="26188.25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">3488 9406 324 0,'0'0'349'0,"0"0"-347"16,0 0-2-16,0 0 9 15,0 0-7-15,0 0-2 16,-48-3-55-16,38 3-98 0</inkml:trace>
  <inkml:trace contextRef="#ctx0" brushRef="#br0" timeOffset="26654.22">3253 9419 324 0,'0'0'138'15,"0"0"-133"-15,0 0 20 16,0 0-8-16,0 0 15 16,0 0-32-16,-77-4-28 0,71 4-130 15</inkml:trace>
  <inkml:trace contextRef="#ctx0" brushRef="#br0" timeOffset="26795.86">3109 9401 568 0,'0'0'121'0,"0"0"-100"15,0 0-5-15,0 0-11 16,0 0-5-16,0 0-9 16,-69 9-29-16,62-4-51 0,7-5-59 15,0 0-280 1</inkml:trace>
  <inkml:trace contextRef="#ctx0" brushRef="#br0" timeOffset="27906.56">4850 8868 538 0,'0'0'80'0,"0"0"-47"16,0 0 61-1,0 0-2-15,0 0-28 0,0 0-5 16,-42-2-1-16,30 2-7 16,-1 0-7-16,-1 0-20 15,-2 0-19-15,-1 0-5 16,0 0-47-16,0 0-77 16,-1-3-83-16,3-2-364 0</inkml:trace>
  <inkml:trace contextRef="#ctx0" brushRef="#br0" timeOffset="28141.74">4350 8874 286 0,'0'0'308'0,"0"0"-270"16,0 0 26-16,0 0 12 0,0 0-37 16,0 0-39-1,-36 0-17-15,27-3-63 16,-5-4-60-16,-3 3-122 16,-4 1 138-16</inkml:trace>
  <inkml:trace contextRef="#ctx0" brushRef="#br0" timeOffset="28335.44">3998 8850 521 0,'0'0'109'0,"0"0"-35"15,0 0 13-15,0 0-53 16,0 0-15-16,0 0-19 0,-58-1-7 15,43-1-55-15,3-1-169 16,-2 0-141 0</inkml:trace>
  <inkml:trace contextRef="#ctx0" brushRef="#br0" timeOffset="28510.21">3676 8794 336 0,'0'0'203'16,"0"0"-167"-16,0 0 37 16,0 0-11-16,0 0-32 0,0 0-30 15,-53-5-19 1,37 4-63-16,-2 0-56 0,-6-2-146 16</inkml:trace>
  <inkml:trace contextRef="#ctx0" brushRef="#br0" timeOffset="28656.23">3298 8750 498 0,'0'0'117'15,"0"0"-62"-15,0 0 50 16,0 0-47-16,0 0-58 16,0 0-19-16,-19-4-38 0,7 4-66 15,-2 0-126 1</inkml:trace>
  <inkml:trace contextRef="#ctx0" brushRef="#br0" timeOffset="28794.01">3091 8768 312 0,'0'0'95'0,"0"0"-60"15,0 0-35-15,0 0-108 16,0 0-226-16</inkml:trace>
  <inkml:trace contextRef="#ctx0" brushRef="#br0" timeOffset="28936.14">3091 8768 478 0,'-73'-15'132'16,"64"13"-86"-16,-6 2-27 0,3 0-19 15,-6 0-24-15,6 0-44 16,6 0-105-16,6 0-105 15</inkml:trace>
  <inkml:trace contextRef="#ctx0" brushRef="#br0" timeOffset="29941.83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">3295 10032 404 0,'0'0'62'0,"0"0"-2"16,0 0-18-16,0 0-33 15,0 0-6-15,0 0-3 16,90-78-10-16,-75 61-40 16,7-2-47-16,-1 1 10 15,3-1 87-15,-5 1 1 0,-1 0 9 16,-3 2-8-16,-2 2-2 16,-5 2-15-16,1 3-172 15</inkml:trace>
  <inkml:trace contextRef="#ctx0" brushRef="#br0" timeOffset="38536.08">3683 9706 398 0,'0'0'179'0,"0"0"-101"0,0 0 35 15,0 0-17 1,0 0-47-16,0 0-14 0,51-26-17 16,-39 22-14-16,-3-1-4 15,1-2-1-15,2 0-12 16,3-1-12-16,3-4-16 16,2 0-25-16,0-2-68 15,-2-2-58-15,0 2-262 16</inkml:trace>
  <inkml:trace contextRef="#ctx0" brushRef="#br0" timeOffset="38805.55">4035 9464 406 0,'0'0'122'0,"0"0"-118"16,0 0 9-16,0 0 9 15,0 0-8-15,0 0-14 16,51-54 0-16,-42 44-2 16,-3-1 0-16,7 1 2 15,-2-1-21-15,1 0-19 16,1 0-31-16,1-1-142 15</inkml:trace>
  <inkml:trace contextRef="#ctx0" brushRef="#br0" timeOffset="39096.97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">4923 8763 370 0,'0'0'255'0,"0"0"-146"16,0 0 12-16,0 0-48 16,0 0-37-16,0 0-2 15,39-31-14-15,-30 24-20 16,4-3 0-16,-2 0-27 16,3-2-23-16,-3 2-22 0,5 2-67 15,-2 0-39-15,-5 1-23 16,4 0-38-16</inkml:trace>
  <inkml:trace contextRef="#ctx0" brushRef="#br0" timeOffset="39763.75">5186 8572 546 0,'0'0'135'15,"0"0"-21"-15,0 0-34 16,0 0-29-16,0 0-27 15,0 0-6-15,68-48-14 16,-57 42-4-16,1-4-2 16,1 1-29-16,4-5-20 0,0 1-11 15,0-2-50-15,2 3-83 16,-3 2-67-16</inkml:trace>
  <inkml:trace contextRef="#ctx0" brushRef="#br0" timeOffset="39920.81">5514 8331 247 0,'0'0'373'15,"0"0"-284"-15,0 0-12 16,0 0-53-16,0 0-22 16,0 0-2-16,61-49-31 0,-50 42-87 15,-1 0-39 1,3-5-112-16</inkml:trace>
  <inkml:trace contextRef="#ctx0" brushRef="#br0" timeOffset="40161.95">6027 8001 630 0,'0'0'126'0,"0"0"-87"16,0 0-13-1,82-54-20-15,-64 39-6 16,3 2-5-16,0-1-31 16,1 2-42-16,2-2-37 0,1 2-6 15,1 1-78-15</inkml:trace>
  <inkml:trace contextRef="#ctx0" brushRef="#br0" timeOffset="41672.82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">10625 8345 111 0,'0'0'684'0,"0"0"-626"0,0 0 59 15,106 0-60-15,-70 0-57 16,-2 0-10-16,-3 0-123 15,-4 6-290 1</inkml:trace>
  <inkml:trace contextRef="#ctx0" brushRef="#br0" timeOffset="53625.9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">11219 8265 707 0,'0'0'89'0,"0"0"-16"16,0 0 72-16,0 0-20 0,0 0-47 15,101-27-16-15,-75 22-31 16,-7 1-31 0,-5 4 0-16,-1 0-15 0,2 0-43 15,1 0-51-15,-2 4-81 16,-1 1-179-16</inkml:trace>
  <inkml:trace contextRef="#ctx0" brushRef="#br0" timeOffset="54463.8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">13964 8049 1066 0,'0'0'13'16,"0"0"14"-16,-64 98 41 15,46-42-43-15,5 4-19 16,8 1-6-16,5-4-22 16,0-6-137-16,0-11-305 0</inkml:trace>
  <inkml:trace contextRef="#ctx0" brushRef="#br0" timeOffset="82688.2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9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">15577 8094 313 0,'0'0'337'0,"0"0"-253"16,0 0 27 0,0 0-31-16,0 0 3 0,-48 80-24 15,27-35-3 1,-4 1-6-16,1-4-15 0,0-4-21 15,2-7-12-15,2-3-2 16,3-6-41-16,1-3-82 16,6-7-117-16,9-4-419 15</inkml:trace>
  <inkml:trace contextRef="#ctx0" brushRef="#br0" timeOffset="87343.14">15765 8479 935 0,'0'0'248'0,"0"0"-237"15,0 0 28-15,0 0-21 16,0 0-14-16,-6 77-4 15,3-48-25-15,3 0-51 0,-2-3-75 16,-2-8-283 0</inkml:trace>
  <inkml:trace contextRef="#ctx0" brushRef="#br0" timeOffset="90988.32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6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">9342 10812 762 0,'0'0'122'0,"0"0"-44"16,0 0 6-16,0 0-47 15,0 0-14-15,0 0-15 16,66 0-8-16,-42 0-1 15,-8 0-64-15,-1 0-75 16,-6 0-193-16</inkml:trace>
  <inkml:trace contextRef="#ctx0" brushRef="#br0" timeOffset="115733.96">9303 10942 942 0,'0'0'21'0,"0"0"-16"16,0 0 2-16,0 0 7 0,96 8-12 16,-62-5-2-16,-4 2-121 15,-6 2-307-15</inkml:trace>
  <inkml:trace contextRef="#ctx0" brushRef="#br0" timeOffset="116564.76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">10152 10606 615 0,'0'0'153'15,"0"0"-107"-15,0 0 41 16,0 0 46-16,-115 88-31 15,68-39-25-15,0 1-11 16,3 3-27-16,3-4-25 16,7-7-9-16,4-3-5 0,5-8-20 15,5-4-38-15,4-8-105 16,13-14-352-16</inkml:trace>
  <inkml:trace contextRef="#ctx0" brushRef="#br0" timeOffset="119257.41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6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">14075 10553 576 0,'0'0'149'0,"0"0"-9"16,-96 118-3-16,59-71-19 15,2 0-41-15,5-3-33 16,7-4-31-16,3-8-12 16,7-6-1-16,1-7-40 0,8-11-144 15,4-8-412 1</inkml:trace>
  <inkml:trace contextRef="#ctx0" brushRef="#br0" timeOffset="131646.55">14321 10663 579 0,'0'0'105'0,"0"0"-60"15,0 0 53-15,0 0-43 16,0 0 9-16,0 0-7 15,0 0-16-15,85 0-15 16,-70 0 3-16,1 0-15 16,-4 0-13-16,0 0-1 0,4 0-31 15,4 0-43 1,2 0-58-16,4 0-129 0,-4 0-355 16</inkml:trace>
  <inkml:trace contextRef="#ctx0" brushRef="#br0" timeOffset="131884.07">14392 10806 576 0,'0'0'135'16,"0"0"-13"-16,82 0-12 0,-49 0-52 16,2 0-43-16,-4 0-12 15,-3 0-3-15,-4 0-18 16,-6 8-123-16,-3 2-191 16</inkml:trace>
  <inkml:trace contextRef="#ctx0" brushRef="#br0" timeOffset="141673.86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">12483 8976 400 0,'0'0'312'0,"0"0"-216"16,0 0 35-16,0 0-16 15,-33 96-40-15,31-69-51 16,2-2-20-16,0-2-4 16,0-4-13-16,0-4-153 15,0-10-303-15</inkml:trace>
  <inkml:trace contextRef="#ctx0" brushRef="#br0" timeOffset="147065.57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8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5">12969 10512 413 0,'0'0'505'0,"0"0"-407"15,0 0 46-15,0 0-48 16,0 0-52-16,0 0-31 16,24 0-10-16,-2 5-1 15,-2 0-1-15,-3 1-1 16,-7-1-24-16,-7 1-46 15,-3 4-55-15,0 0-44 16,-2 2-87-16,-10-2-256 16</inkml:trace>
  <inkml:trace contextRef="#ctx0" brushRef="#br0" timeOffset="148254.52">12893 10690 907 0,'0'0'90'0,"0"0"-36"16,0 0 20-16,0 0-42 16,0 0-4-16,82 6-15 15,-51-5-12-15,-2 3-1 16,-10 3-65-16,-10 1-171 16,-9 2-221-16</inkml:trace>
  <inkml:trace contextRef="#ctx0" brushRef="#br0" timeOffset="150535.87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8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">16160 10569 805 0,'0'0'61'0,"-83"39"13"16,28-3 45-16,-2 3 0 0,3 2-37 15,8-1-29-15,10 0-28 16,8 0-25-16,10-5-16 16,9-5-61-16,9-7-82 15,0-11-223-15</inkml:trace>
  <inkml:trace contextRef="#ctx0" brushRef="#br0" timeOffset="153180.02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">19174 10569 850 0,'0'0'69'16,"0"0"41"-16,-104 45 12 15,63-8-23-15,2 2-33 16,6 2-30-16,5-1-21 16,7-4-13-16,8-4-2 15,4-9-9-15,9-4-50 16,0-11-121-16,22-8-195 16</inkml:trace>
  <inkml:trace contextRef="#ctx0" brushRef="#br0" timeOffset="155698.25">19489 10674 689 0,'0'0'357'0,"0"0"-357"0,0 0-9 15,79-23 7-15,-57 21-20 16,-1-2-43-16,-3 3-49 15,-2 1-109-15,-5 0-266 16</inkml:trace>
  <inkml:trace contextRef="#ctx0" brushRef="#br0" timeOffset="155868.54">19517 10743 401 0,'0'0'497'15,"0"0"-482"-15,0 0 23 16,82 0-14-16,-46 0-24 16,1 0-32-16,-1 0-27 15,-5 0-135-15</inkml:trace>
  <inkml:trace contextRef="#ctx0" brushRef="#br0" timeOffset="156646.32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1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">20723 10455 628 0,'0'0'275'15,"-88"54"-233"-15,46-14 43 16,2 1 3-16,10 0-34 16,9-3-38-16,5-3-16 15,6-5-10-15,7-7-125 16,3-8-382-16</inkml:trace>
  <inkml:trace contextRef="#ctx0" brushRef="#br0" timeOffset="160087.37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">10282 12401 159 0,'0'0'293'0,"0"0"-191"16,0 0 34-16,0 0 1 15,0 0-33-15,0 0 3 0,21 0-2 16,-5 1-12 0,5-1-23-16,7 1-16 0,2-1-41 15,-4 0-11-15,2 0-2 16,-5 0-64-16,-9 0-105 15,-8 0-302-15</inkml:trace>
  <inkml:trace contextRef="#ctx0" brushRef="#br0" timeOffset="161886.53">10351 12533 882 0,'0'0'97'0,"0"0"-78"15,0 0 88-15,0 0-30 16,0 0-54-16,111 3-14 16,-81-3-1-16,-7 1-8 15,-1 6-3-15,-7 7-65 16,-6 0-132-16,0 3-252 16</inkml:trace>
  <inkml:trace contextRef="#ctx0" brushRef="#br0" timeOffset="164511.27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">11550 11709 634 0,'0'0'124'0,"0"0"-8"15,0 0 29 1,0 0-30-16,0 0-39 16,0 0-20-16,16 45-23 0,-14-14-16 15,-1 6-14-15,1 3-3 16,1 1-28-16,0-1-115 15,2-7-330-15</inkml:trace>
  <inkml:trace contextRef="#ctx0" brushRef="#br0" timeOffset="173120.09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2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9">12554 12309 1007 0,'0'0'125'0,"-89"70"-59"0,41-27 52 15,8 3-67-15,4-2-45 16,6-4-6-16,5-1-71 15,5-5-188-15,4-6-577 16</inkml:trace>
  <inkml:trace contextRef="#ctx0" brushRef="#br0" timeOffset="187405.21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">14586 11803 995 0,'0'0'83'0,"0"0"-6"0,-37 94 45 16,33-44-66-16,4 3-48 16,0-1-8-16,19-7-59 15,5-11-204-15</inkml:trace>
  <inkml:trace contextRef="#ctx0" brushRef="#br0" timeOffset="188093.44">14922 12306 1009 0,'0'0'55'0,"0"0"-40"15,84 2-15 1,-41-2-7-16,-4 0-137 0,-8 0-232 16</inkml:trace>
  <inkml:trace contextRef="#ctx0" brushRef="#br0" timeOffset="188239.33">15001 12419 898 0,'0'0'70'16,"0"0"74"-16,0 0-16 16,0 0-114-16,122 6-14 0,-67-5-35 15,-1 1-124-15,-9-2-316 16</inkml:trace>
  <inkml:trace contextRef="#ctx0" brushRef="#br0" timeOffset="189057.42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">15653 12541 740 0,'0'0'140'16,"0"0"-18"-16,121-13 24 16,-52 10-72-16,14-1-48 15,8-1-18-15,0 3-6 16,-8 0-2-16,-20 2-19 15,-21 0-45-15,-18 0-42 16,-18 0-75-16,-6 0-181 16</inkml:trace>
  <inkml:trace contextRef="#ctx0" brushRef="#br0" timeOffset="190689.18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2">16448 12739 839 0,'0'0'236'16,"0"0"-229"-16,0 0 48 0,-113 98 28 15,79-66-45-15,2 1-18 16,10-2-8-16,-1-2-12 16,4-4-4-16,5-2-53 15,0-6-148-15,5-7-319 16</inkml:trace>
  <inkml:trace contextRef="#ctx0" brushRef="#br0" timeOffset="197754.26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">20216 8365 700 0,'0'0'112'0,"0"0"18"16,0 0 17-16,0 0-34 15,0 0-45-15,0 0-21 16,0 0-11-16,4 0-24 0,9 0-1 15,10 1 7 1,-1 2-5-16,4 0-13 0,-4 1-5 16,-5 1-43-1,0-1-69-15,-1-1-145 0,-4 1-173 16</inkml:trace>
  <inkml:trace contextRef="#ctx0" brushRef="#br0" timeOffset="199321.92">20217 8508 785 0,'0'0'49'16,"0"0"64"-16,0 0 46 0,0 0-60 16,115 6-24-16,-69-4-23 15,-3 0-32-15,-5 2-20 16,-11 0-22-16,-8 1-82 15,-7 2-121-15,-8-2-339 16</inkml:trace>
  <inkml:trace contextRef="#ctx0" brushRef="#br0" timeOffset="206640.17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">21448 7868 734 0,'0'0'130'0,"0"0"-102"15,0 0 0-15,0 0 25 16,0 78-30-16,0-39-21 15,0 5-2-15,0-1-158 16,0 2-610-16</inkml:trace>
  <inkml:trace contextRef="#ctx0" brushRef="#br0" timeOffset="207726.41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">22446 8136 602 0,'0'0'174'0,"0"0"-52"16,-60 92 22-16,35-48-40 15,-2 1-57-15,-1-1-18 16,-2-1-23-16,-1 0-6 0,-4-5-48 16,1-5-230-16</inkml:trace>
  <inkml:trace contextRef="#ctx0" brushRef="#br0" timeOffset="209021.3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2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4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9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9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6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2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3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9">20908 13016 902 0,'0'0'66'0,"0"0"-40"0,0 0 20 16,0 0-6-16,0 0 38 15,-62 94-2-15,25-46-38 0,-4 1-18 16,0-3-10-16,4-2-8 15,2-8-2 1,6-3-2-16,5-6-4 0,8-9-27 16,11-7-37-16,5-10-193 15,10-1-628-15</inkml:trace>
  <inkml:trace contextRef="#ctx0" brushRef="#br0" timeOffset="-83019.65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7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5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2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8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7">4622 15290 631 0,'0'0'358'0,"0"0"-350"15,0 0 26-15,0 0 21 16,0 0-27-16,0 0 10 16,28 16-8-16,-13-6-21 15,-2 0-2-15,1 1-3 16,-1 0-4-16,-1-1-7 0,1 0-63 15,4-4-158-15,7-1-484 16</inkml:trace>
  <inkml:trace contextRef="#ctx0" brushRef="#br0" timeOffset="-79913.57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2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7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8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7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6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1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9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1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7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7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3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6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5">17424 14658 625 0,'0'0'0'0,"0"0"0"16,0 0 33 0,82 39 45-16,-66-13 12 0,-8-2-17 15,-8-3-27-15,0 0-18 16,-27-6 18-16,-9-1 24 16,-4-5-26-16,2-3-39 15,9-2-5-15,8-4-81 16,18 0-207-16</inkml:trace>
  <inkml:trace contextRef="#ctx0" brushRef="#br0" timeOffset="-68900.58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4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9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2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8">19298 14491 961 0,'0'0'0'0,"0"0"0"0,0 100 7 15,0-33 78-15,0 4 6 16,0 4-35-16,0 0-18 16,0-7-14-16,0-6-12 15,0-6-6-15,0-11-4 16,0-8-2-16,0-7 0 15,-7-11-15-15,-4-7-103 16,2-10-147-16,4-2-537 16</inkml:trace>
  <inkml:trace contextRef="#ctx0" brushRef="#br0" timeOffset="-66136.72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9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3">4713 15904 251 0,'0'0'487'16,"0"0"-391"-16,0 0 24 0,0 0-14 16,0 0-47-1,0 0-16-15,0 0 11 0,40 0-19 16,-25-2-22-16,-5 2-8 15,2-2-5-15,2 2-1 16,5-1-12-16,-1 0-100 16,3-1-207-16</inkml:trace>
  <inkml:trace contextRef="#ctx0" brushRef="#br0" timeOffset="-3062.66">4786 15992 842 0,'0'0'60'15,"0"0"-8"-15,0 0 82 0,0 0-66 16,0 0-30-16,0 0-11 16,60 3-27-16,-49 2-7 15,1 1-33-15,6 5-70 16,2-5-115-16,2-3-225 15</inkml:trace>
  <inkml:trace contextRef="#ctx0" brushRef="#br0" timeOffset="-2564.31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2">5411 15731 616 0,'0'0'79'16,"0"0"30"-16,0 0 12 16,0 0-18-16,-39 81-20 15,21-46-13-15,-3-2-21 16,-1-2-21-16,-1-2-7 15,3-2-9-15,2-7-9 16,6-1-3-16,3-5 0 16,3-4-13-16,4-6-92 15,2-4-142-15,5 0-313 0</inkml:trace>
  <inkml:trace contextRef="#ctx0" brushRef="#br0" timeOffset="-1248.48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7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">5032 15896 594 0,'0'0'189'15,"0"0"-106"-15,0 0 57 0,0 0-56 16,0 0-46 0,0 0 2-16,21 0 1 0,-12-2-24 15,1 2-17-15,-1 0-2 16,0 0-7-16,3 0-31 15,-3 0-92-15,2 0-98 16,-7 2-121-16</inkml:trace>
  <inkml:trace contextRef="#ctx0" brushRef="#br0" timeOffset="7057.29">5032 15896 644 0,'15'96'75'0,"-8"-96"61"0,1 0 1 15,2 0-53-15,-2 0-9 16,-2 0-30-16,0 0-21 16,-2 0-20-16,0 0-4 15,1 0-9-15,-2 6-10 16,6 0-74-16,6-4-70 15,-5-2-222-15</inkml:trace>
  <inkml:trace contextRef="#ctx0" brushRef="#br0" timeOffset="8363.8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">4824 15754 852 0,'0'0'50'0,"0"0"-28"16,0 0 50-16,-74 94-46 16,60-65-26-16,4 0-8 15,1-5-154-15,6-5-554 16</inkml:trace>
  <inkml:trace contextRef="#ctx0" brushRef="#br0" timeOffset="14333.95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">5357 17077 773 0,'0'0'56'0,"0"0"-43"0,0 0 60 16,0 0-8-16,0 0-31 16,0 0-16-16,91 2-13 15,-80 3-5-15,0 3-6 16,0 2-15-16,1 0-82 16,1-5-173-16</inkml:trace>
  <inkml:trace contextRef="#ctx0" brushRef="#br0" timeOffset="20374.4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9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">11631 15981 669 0,'0'0'62'0,"0"0"55"16,0 0 15-16,0 0-51 16,0 0-23-16,-63 77-26 15,51-56-25-15,2-4-4 0,-1 2-3 16,1-5-6-16,4-3-73 16,3-5-119-16,3-6-239 15</inkml:trace>
  <inkml:trace contextRef="#ctx0" brushRef="#br0" timeOffset="40849.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">14604 15869 644 0,'0'0'167'0,"0"0"-117"15,0 0 98-15,0 0-18 16,-106 86-67-16,79-51-4 0,1 2-37 16,2 0-16-16,4-2-6 15,-1-4-6-15,2-3-41 16,2-5-86-16,1-3-187 16</inkml:trace>
  <inkml:trace contextRef="#ctx0" brushRef="#br0" timeOffset="59763.51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3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">12724 17301 539 0,'0'0'261'0,"0"0"-251"16,0 0 58-16,0 0 25 15,84 3-47-15,-57-1-36 16,-6 4-10-16,-3 2-1 16,-2-1-38-16,-3 1-62 15,-2 2-136-15</inkml:trace>
  <inkml:trace contextRef="#ctx0" brushRef="#br0" timeOffset="70344.46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9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">5290 18131 302 0,'6'-7'220'16,"0"7"-111"-16,-1 0 41 15,-1 0-34-15,2 6-39 16,-3 6-3-16,1 5 1 16,2-3-33-16,-1 0-23 0,1-2-15 15,1-1-4 1,-1-3 0-16,2 0-68 0,-2-1-152 16,1-1-202-16</inkml:trace>
  <inkml:trace contextRef="#ctx0" brushRef="#br0" timeOffset="73050.6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">10942 17876 665 0,'0'0'132'0,"0"0"-49"0,0 0 21 15,0 0-31-15,0 0-25 16,-39 85 1-16,21-40-4 16,7 3-12-16,4-6-20 15,1-2-6-15,0-3-7 16,2-4-1-16,-4 3-55 15,2-7-185-15,-2-5-393 16</inkml:trace>
  <inkml:trace contextRef="#ctx0" brushRef="#br0" timeOffset="82607.61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4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">10819 18508 893 0,'0'0'262'0,"0"0"-250"16,0 0 26-16,0 0-6 16,0 0-24-16,0 0-8 15,103-29-62-15,-76 29-171 16,-8 0-236-16</inkml:trace>
  <inkml:trace contextRef="#ctx0" brushRef="#br0" timeOffset="83869.63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9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6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">18027 16206 738 0,'0'0'78'0,"0"0"52"0,-81 68 8 15,56-40-55 1,-1 0-18-16,1 1-38 0,1-4-16 16,5-3-8-16,1-2-2 15,4-4-1-15,5-2-17 16,-2-2-103-16,0-3-192 15</inkml:trace>
  <inkml:trace contextRef="#ctx0" brushRef="#br0" timeOffset="144053.81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5">17399 17479 548 0,'0'0'320'0,"0"0"-297"15,0 0 63-15,0 0 9 16,0 0-49-16,0 0-21 16,59 0-4-16,-42 0-12 15,-1 0-9-15,-4 0-2 16,-3 0-81-16,-5 0-134 0,-2 6-204 16</inkml:trace>
  <inkml:trace contextRef="#ctx0" brushRef="#br0" timeOffset="144770.47">17411 17587 514 0,'0'0'481'0,"0"0"-475"15,0 0 15-15,0 0 73 16,0 0-42-16,0 0-46 16,61 6-6-16,-28-6-30 15,-3 0-168-15,-7 0-232 16</inkml:trace>
  <inkml:trace contextRef="#ctx0" brushRef="#br0" timeOffset="144972.32">17772 17351 894 0,'0'0'134'15,"0"0"-122"-15,0 0-12 0,0 0 61 16,50 111-9-16,-35-68-13 16,1 0-15-16,-2-7-18 15,1-6-3-15,-6-4-3 16,-3-8-4-16,-3-5-30 15,-3-3-58-15,0-7-92 16,0-3-117-16</inkml:trace>
  <inkml:trace contextRef="#ctx0" brushRef="#br0" timeOffset="145201.4">17958 17442 744 0,'0'0'217'0,"0"0"-184"0,0 0 80 16,0 0-8-16,-82 44-56 15,58-8 1-15,-1 1-20 16,-1 2-12-16,1-3-12 16,0-5-4-16,1-3-2 15,1-4-2-15,4-8-19 16,4-5-52-16,5-4-94 15,10-7-183-15</inkml:trace>
  <inkml:trace contextRef="#ctx0" brushRef="#br0" timeOffset="145757.69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5">17552 18063 520 0,'0'0'421'0,"0"0"-282"15,0 0-66-15,0 0-41 16,0 0-20-16,0 0 55 16,0 86-17-16,-4-52-35 15,-1 1-15-15,0-1-2 16,-2-1-73-16,0-6-184 16,-4-10-295-16</inkml:trace>
  <inkml:trace contextRef="#ctx0" brushRef="#br0" timeOffset="146784.61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4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">17528 18613 174 0,'0'0'590'15,"0"0"-491"-15,0 0-5 16,0 0-25-16,0 0 3 16,0 0 25-16,79-4-62 15,-59 4-33-15,-2 0-2 16,-5 0-7-16,-1 8-52 15,0-2-85-15,3-6-138 16</inkml:trace>
  <inkml:trace contextRef="#ctx0" brushRef="#br0" timeOffset="148000.33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2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4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9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">20307 17759 387 0,'0'0'389'15,"0"0"-352"-15,0 0 29 16,0 0 52-16,-87 50-35 0,51-20-8 16,0 1-17-16,0 1-25 15,5 1-16-15,4-6-5 16,8-5-8-16,5-5-4 15,7-7-13-15,7-4-93 16,0-6-135-16,17 0-205 16</inkml:trace>
  <inkml:trace contextRef="#ctx0" brushRef="#br0" timeOffset="154683.4">20618 17555 409 0,'0'0'329'0,"0"0"-265"16,0 0 25-16,0 0 9 16,0 0-17-16,0 0-36 15,0 0-31-15,33 0-10 16,-18 0-1-16,4 0-1 0,2 3-2 16,5-2 0-16,-4 1-20 15,-1 1-93-15,-5 1-98 16,-4-3-220-16</inkml:trace>
  <inkml:trace contextRef="#ctx0" brushRef="#br0" timeOffset="154934.5">20635 17705 547 0,'0'0'315'16,"0"0"-304"-16,0 0 54 15,0 0 44-15,0 0-31 16,92 8-36-16,-65-7-33 16,-3 2-9-16,-5 3-8 15,-1-3-49-15,-7 1-91 16,-4 2-99-16,-7 0-357 15</inkml:trace>
  <inkml:trace contextRef="#ctx0" brushRef="#br0" timeOffset="164353.03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">21703 17487 124 0,'0'0'749'16,"0"0"-736"0,0 0 1-16,0 0 87 0,10 81-33 15,13-50-7-15,-2 0-14 16,0-6-29-16,-7-1-10 16,-5-8-8-16,-6-3-3 15,-3-4-10-15,0-2-102 16,0-2-79-16,0-1-129 15</inkml:trace>
  <inkml:trace contextRef="#ctx0" brushRef="#br0" timeOffset="164923.59">21840 17459 796 0,'0'0'140'0,"0"0"-117"16,0 0 68-16,0 0 27 16,-103 74-22-16,78-32-29 15,1 3-29-15,3-1-30 16,0-3-7-16,2-4-1 16,1-5-13-16,-2-5-64 15,5-8-111-15,1-9-312 16</inkml:trace>
  <inkml:trace contextRef="#ctx0" brushRef="#br0" timeOffset="165811.38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">21592 18597 48 0,'0'0'921'15,"0"0"-851"-15,0 0-31 16,0 0 20-16,0 0-35 0,0 0-18 16,76-14-6-16,-57 11-1 15,-3 2-54-15,-3 1-41 16,-4 0-51-16,0 0-125 15,-6 0-175-15</inkml:trace>
  <inkml:trace contextRef="#ctx0" brushRef="#br0" timeOffset="167366.7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2">22440 18566 1040 0,'0'0'212'0,"0"0"-204"16,0 0-8-16,0 0-31 15,0 0-104-15,0 0-284 16</inkml:trace>
  <inkml:trace contextRef="#ctx0" brushRef="#br0" timeOffset="-160309.78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6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2">25322 8260 359 0,'0'0'325'0,"0"0"-263"0,0 0 75 15,0 0-16-15,-12-79-14 16,-261 424-996 109</inkml:trace>
  <inkml:trace contextRef="#ctx0" brushRef="#br0" timeOffset="-157935.83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5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9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7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1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6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3">26757 8874 739 0,'0'0'141'15,"0"0"-52"-15,0 0-40 16,0 0-35-16,0 0 12 16,0 0 37-1,17 92-24-15,-17-55-35 0,0-1-4 16,0-3-86-16,0-9-184 15</inkml:trace>
  <inkml:trace contextRef="#ctx0" brushRef="#br0" timeOffset="-146926.67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5">27445 9055 695 0,'0'0'240'16,"0"0"-232"-16,0 0 11 16,0 0-14-16,0 0 25 15,35 83 39-15,-19-47-45 16,-5 2-3-16,2-3-13 16,-4-1-8-16,0-5 0 15,-1-8-7-15,0-6-88 16,0-10-94-16,-1-5-223 0</inkml:trace>
  <inkml:trace contextRef="#ctx0" brushRef="#br0" timeOffset="-146336.82">27587 9049 788 0,'0'0'166'0,"0"0"-163"16,-85 52 12-16,55-21 63 15,5 6-30-15,4 2-13 0,3 6-29 16,6-2-6-16,2 1-8 16,5-9-183-1,4-9-339-15</inkml:trace>
  <inkml:trace contextRef="#ctx0" brushRef="#br0" timeOffset="-135229.78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2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8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5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9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6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2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7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9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">9942 1136 1101 0,'0'0'110'16,"0"0"-110"-16,0 0-4 15,0 0-18-15,0 0-111 16,0 0-1-16,33-4-181 15</inkml:trace>
  <inkml:trace contextRef="#ctx0" brushRef="#br0" timeOffset="7132.38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">12010 688 980 0,'0'0'117'0,"0"0"-117"16,0 0-7-16,0 85 7 15,0-23 32-15,0 7 4 16,4 4 25-16,7 1-27 16,0-4-18-16,2-8-13 0,-3-5-2 15,-3-9-1-15,1-9 0 16,-1-9-30-16,4-14-82 15,4-16-94-15,2-11-120 16</inkml:trace>
  <inkml:trace contextRef="#ctx0" brushRef="#br0" timeOffset="8711.37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">13864 821 1033 0,'0'0'271'16,"0"0"-271"-16,0 0 0 15,0 0 0-15,91 16 2 0,-30-5-2 16,2-1-23-16,-3-4-72 15,-10 0-76 1,-9-6-116-16,-7 0-286 0</inkml:trace>
  <inkml:trace contextRef="#ctx0" brushRef="#br0" timeOffset="10287.0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">14540 683 754 0,'0'0'472'0,"0"0"-460"16,0 0 7-16,0 0-7 16,88-19-12-16,-52 15-71 15,-3 2-194-15</inkml:trace>
  <inkml:trace contextRef="#ctx0" brushRef="#br0" timeOffset="11032.69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">15143 1094 327 0,'0'0'1025'16,"0"0"-1012"-16,0 0 33 16,0 0-23-16,0 0-23 0,0 0-29 15,51-3-168-15,-51-13-687 16</inkml:trace>
  <inkml:trace contextRef="#ctx0" brushRef="#br0" timeOffset="14051.21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5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">17233 751 624 0,'0'0'157'0,"0"0"-119"15,0 0 35 1,0 0 17-16,0 0-10 16,36 102-14-16,-24-61-29 0,4-2-10 15,2-3-21-15,4-6-4 16,-1-6-2-16,-3-8-33 16,-3-10-141-16,-6-6-197 15</inkml:trace>
  <inkml:trace contextRef="#ctx0" brushRef="#br0" timeOffset="15243.83">17467 795 924 0,'0'0'148'0,"0"0"-146"15,0 0 31-15,0 0 44 0,-88 56-31 16,57-23-22-16,0 4-11 15,1 1-10-15,3-1-3 16,1-3-7 0,6-6-116-16,3-9-142 0,11-13-251 15</inkml:trace>
  <inkml:trace contextRef="#ctx0" brushRef="#br0" timeOffset="15545.75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">18967 1020 1287 0,'0'0'56'15,"0"0"-56"-15,0 0-18 0,0 0-77 16,0 0-53-16,0 0-284 15</inkml:trace>
  <inkml:trace contextRef="#ctx0" brushRef="#br0" timeOffset="150983.18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4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">12929 6357 778 0,'0'0'79'15,"0"0"-37"-15,0 0 28 0,0 0-5 16,0 0-11-16,113 2-21 16,-64-2-21-1,-4 0-3-15,-11 0-9 0,-14 0-20 16,-8 8-92-16,-12 4-58 15,0 1-107-15</inkml:trace>
  <inkml:trace contextRef="#ctx0" brushRef="#br0" timeOffset="161485.66">12954 6625 729 0,'0'0'119'16,"0"0"-106"-16,0 0 35 15,0 0 11-15,0 0-3 16,0 0-11-16,78 2-24 15,-44-2-16-15,-1 0-5 16,-5 1-81-16,-7 0-184 0</inkml:trace>
  <inkml:trace contextRef="#ctx0" brushRef="#br0" timeOffset="162016.19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">13482 6925 816 0,'0'0'44'15,"0"0"-29"-15,122-1 29 0,-81 1-41 16,-5 0-3-16,-9 0-57 16,-10 0-359-16</inkml:trace>
  <inkml:trace contextRef="#ctx0" brushRef="#br0" timeOffset="163741.5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">8507 1930 840 0,'0'0'34'16,"0"0"-27"-16,0 0 69 15,0 0-11-15,0 0-7 16,80-3-11-16,-55 2-31 16,-5 1-16-16,-4 0-9 15,-5 0-49-15,-2 8-24 16,3 2-42-16,-6-2-125 16,-3-2-293-16</inkml:trace>
  <inkml:trace contextRef="#ctx0" brushRef="#br0" timeOffset="164535.38">8472 2176 602 0,'0'0'220'0,"0"0"-217"15,0 0 35-15,0 0 29 16,0 0-27-16,0 0-8 16,42 16 8-16,-24-12-12 15,6 1-18-15,1-1-8 16,1-1-2-16,-1-3-56 0,-1 0-109 16,-3 0-266-16</inkml:trace>
  <inkml:trace contextRef="#ctx0" brushRef="#br0" timeOffset="165980.34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">10051 3360 780 0,'0'0'17'0,"0"0"-13"16,0 0 9-16,104 0-13 16,-81 0-20-16,-2 3-38 15,1 1-8-15,2-1-51 16,0-3-194-16</inkml:trace>
  <inkml:trace contextRef="#ctx0" brushRef="#br0" timeOffset="170812.95">10564 3385 364 0,'0'0'428'16,"0"0"-417"-16,0 0-11 16,0 0 0-16,82 4-12 15,-62-1-2-15,2 0-15 16,0-2-88-16,2-1-112 15</inkml:trace>
  <inkml:trace contextRef="#ctx0" brushRef="#br0" timeOffset="170975.31">10982 3402 541 0,'0'0'31'0,"0"0"-6"0,0 0 6 15,83 0-31-15,-59 0-7 16,-2-1-79-16,-3-2-130 16</inkml:trace>
  <inkml:trace contextRef="#ctx0" brushRef="#br0" timeOffset="171132.64">11325 3391 553 0,'0'0'74'15,"0"0"17"-15,0 0-12 0,97 0-39 16,-72 0-35-16,-2 0-5 16,-1 0-2-16,-3 0-16 15,-4 0-58-15,-1 0-90 16,-5 0-118-16</inkml:trace>
  <inkml:trace contextRef="#ctx0" brushRef="#br0" timeOffset="171229.2">11625 3391 13 0,'0'0'505'16,"0"0"-505"-16,0 0-32 16,97-14-148-16</inkml:trace>
  <inkml:trace contextRef="#ctx0" brushRef="#br0" timeOffset="171322.98">11820 3371 68 0,'0'0'133'16,"0"0"-11"-1,0 0-8-15,0 0-25 0,0 0-74 16,0 0-15-16,48 0-334 15</inkml:trace>
  <inkml:trace contextRef="#ctx0" brushRef="#br0" timeOffset="172038.33">12052 3335 603 0,'0'0'176'16,"0"0"-166"-16,0 0 78 16,0 0-29-16,4 86-42 0,-1-61-10 15,0-1-7 1,1 1-1-16,1 0-94 0,-1-3-152 16</inkml:trace>
  <inkml:trace contextRef="#ctx0" brushRef="#br0" timeOffset="172229.58">12086 3770 732 0,'0'0'30'0,"0"0"-12"0,0 0 44 16,0 0-11-16,-21 79-41 0,16-61-10 15,0 0-23 1,2-1-88-16,1-1-82 0,2 4-189 16</inkml:trace>
  <inkml:trace contextRef="#ctx0" brushRef="#br0" timeOffset="172412.61">12052 4132 325 0,'0'0'26'15,"0"0"-13"-15,0 0 65 16,0 0 2-16,0 0-17 16,-2 85-7-16,2-70-2 15,0-3-16-15,0 1-23 0,0-2-15 16,-1 0-32-16,-1 1-38 16,1 0-13-16,1-4-48 15</inkml:trace>
  <inkml:trace contextRef="#ctx0" brushRef="#br0" timeOffset="172709.28">11941 4584 669 0,'0'0'115'0,"0"0"-55"15,0 0-8-15,0 0-36 16,0 0-11-16,0 0 4 16,0 64-8-16,0-53-1 15,0 2-8-15,0 1-28 16,0 2-39-16,0-2-18 15,1-2-183-15</inkml:trace>
  <inkml:trace contextRef="#ctx0" brushRef="#br0" timeOffset="172874.42">11947 4964 585 0,'0'0'78'0,"0"0"-72"15,0 0 72-15,0 0-16 16,0 0-18-16,0 0-6 16,-24 46-38-16,23-41-7 15,-1-3-110-15,2 0-486 0</inkml:trace>
  <inkml:trace contextRef="#ctx0" brushRef="#br0" timeOffset="173099.48">11907 5326 430 0,'0'0'180'16,"0"0"-180"-16,0 0 0 15,0 0 3-15,0 0 0 16,0 0 8-16,0 27 10 15,1-21-21-15,2 0-46 16,2-2-124-16</inkml:trace>
  <inkml:trace contextRef="#ctx0" brushRef="#br0" timeOffset="173220.7">11908 5479 701 0,'0'0'108'15,"0"0"-108"-15,0 0-31 16,0 0-179-16,0 0-259 16</inkml:trace>
  <inkml:trace contextRef="#ctx0" brushRef="#br0" timeOffset="174049.68">11422 3482 649 0,'0'0'122'0,"0"0"-84"16,0 0-2-16,0 0 1 16,0 0 0-16,0 0-10 15,7 2-4-15,-5 10-5 16,-2 5-18-16,0 5-5 0,0 5-104 16,0-1-139-1,-8 1-184-15</inkml:trace>
  <inkml:trace contextRef="#ctx0" brushRef="#br0" timeOffset="174204.46">11414 3875 532 0,'0'0'71'0,"0"0"-33"16,0 0 36-16,0 0-44 15,15 78-20-15,-15-60-10 16,0 2-9-16,0-2-112 15,0-4-140-15</inkml:trace>
  <inkml:trace contextRef="#ctx0" brushRef="#br0" timeOffset="174350.35">11440 4164 600 0,'0'0'27'0,"0"0"8"0,0 0-8 16,0 0-16-16,0 0-7 15,4 88-4-15,-4-70-38 16,0-2-149-16</inkml:trace>
  <inkml:trace contextRef="#ctx0" brushRef="#br0" timeOffset="174492.29">11437 4498 468 0,'0'0'181'0,"0"0"-156"15,0 0 43-15,-2 84-43 16,2-63-20-16,0-1-5 0,0-1-3 16,0-1-13-16,0-2-96 15,-1-3-285-15</inkml:trace>
  <inkml:trace contextRef="#ctx0" brushRef="#br0" timeOffset="174639.25">11423 4851 726 0,'0'0'39'0,"0"0"-39"16,0 0-99-16,0 0-150 15</inkml:trace>
  <inkml:trace contextRef="#ctx0" brushRef="#br0" timeOffset="174773.04">11417 5142 740 0,'0'0'149'15,"0"0"-149"1,0 0-69-16,0 0-191 16</inkml:trace>
  <inkml:trace contextRef="#ctx0" brushRef="#br0" timeOffset="174914.71">11456 5331 789 0,'0'0'149'16,"0"0"-136"0,0 0-13-16,0 0-149 0,0 0-150 15</inkml:trace>
  <inkml:trace contextRef="#ctx0" brushRef="#br0" timeOffset="175724.56">10782 3430 175 0,'0'0'527'0,"0"0"-477"16,0 0 25-16,0 0 22 16,0 0-15-16,0 0-33 15,-9 4-21-15,6 10-9 16,-6 9-10-16,3 2-9 15,-3 2-81-15,6-2-205 16,1-2-185-16</inkml:trace>
  <inkml:trace contextRef="#ctx0" brushRef="#br0" timeOffset="175889.73">10710 3809 684 0,'0'0'80'0,"0"0"-73"0,0 0-7 16,0 0 13-16,0 0-4 16,0 0-2-16,0 77-7 15,0-57-16-15,3-2-111 0,5-1-260 16</inkml:trace>
  <inkml:trace contextRef="#ctx0" brushRef="#br0" timeOffset="176030.63">10761 4123 645 0,'0'0'97'16,"0"0"-78"-16,0 0-5 15,0 0-14-15,0 0-41 16,10 82-45-16,-1-68-53 16,-1 1-185-16</inkml:trace>
  <inkml:trace contextRef="#ctx0" brushRef="#br0" timeOffset="176153.14">10786 4363 509 0,'0'0'87'16,"0"0"-32"-16,0 0-40 15,0 0-15-15,0 0-58 0,-12 79-64 16,12-68-93-16</inkml:trace>
  <inkml:trace contextRef="#ctx0" brushRef="#br0" timeOffset="176290.1">10743 4627 370 0,'0'0'224'0,"0"0"-169"16,0 0 0-16,0 0-30 15,0 84-16-15,11-67-9 16,-2-1-12-16,-4 1-103 0,-3 0-93 16</inkml:trace>
  <inkml:trace contextRef="#ctx0" brushRef="#br0" timeOffset="176413.29">10757 4950 586 0,'0'0'85'0,"0"0"-56"15,0 0 24-15,0 0-33 16,-2 85-20-16,2-70-52 16,0-1-59-16,-3 0-136 15</inkml:trace>
  <inkml:trace contextRef="#ctx0" brushRef="#br0" timeOffset="176548.76">10722 5242 618 0,'0'0'78'0,"0"0"13"16,0 0-27-16,-31 85-40 16,26-64-24-16,4-4-42 15,1-3-147-15,0-3-207 16</inkml:trace>
  <inkml:trace contextRef="#ctx0" brushRef="#br0" timeOffset="176680.3">10674 5493 682 0,'0'0'145'0,"0"0"-104"0,0 0 8 16,0 0-49-16,0 0-91 15,0 0-105-15,-5 9-164 16</inkml:trace>
  <inkml:trace contextRef="#ctx0" brushRef="#br0" timeOffset="177704.54">10191 3414 377 0,'0'0'241'15,"0"0"-197"-15,0 0 12 0,0 0 20 16,0 0 20-16,0 0-27 16,-8 6-16-16,7-3-23 15,1 0-22-15,0 3-8 16,0 2-54-16,0 0-109 15,0 3-146-15</inkml:trace>
  <inkml:trace contextRef="#ctx0" brushRef="#br0" timeOffset="177909.56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">10197 4454 203 0,'0'0'392'15,"0"0"-330"-15,0 0 21 16,-21 77-35-16,21-60-39 16,0-4-8-16,0 4-1 0,0-5-10 15,0 1-67 1,0-3-82-16,0 0-254 0</inkml:trace>
  <inkml:trace contextRef="#ctx0" brushRef="#br0" timeOffset="178303.24">10176 4759 362 0,'0'0'261'0,"0"0"-231"0,0 0 35 16,0 0-26-16,0 75-39 15,0-64-9-15,4 1-118 16,2-2-173-16</inkml:trace>
  <inkml:trace contextRef="#ctx0" brushRef="#br0" timeOffset="178473.6">10178 5019 627 0,'0'0'102'16,"0"0"-55"-16,0 0 10 15,0 0-55-15,0 0-2 16,0 0-68-16,-5 80-28 15,18-68-47-15,-5-1-57 16</inkml:trace>
  <inkml:trace contextRef="#ctx0" brushRef="#br0" timeOffset="178644.44">10188 5235 198 0,'0'0'327'0,"0"0"-259"0,0 0-46 15,-22 82-22-15,22-64 1 16,0 0-1-16,0-4 32 15,0-1 46-15,0-1-20 0,0-2-22 16,0-2-17-16,-3-1-19 16,0 0-25-16,0-3-11 15,3 0-13-15,0-4-45 16,0 0-82-16</inkml:trace>
  <inkml:trace contextRef="#ctx0" brushRef="#br0" timeOffset="180173.39">9542 3873 624 0,'0'0'153'16,"0"0"-96"-16,0 0 6 15,0 0-10-15,0 0 4 16,0 0-11-16,79 2-33 16,-55-6-13-16,-2 0-85 15,1 2-88-15,-1 0-104 16</inkml:trace>
  <inkml:trace contextRef="#ctx0" brushRef="#br0" timeOffset="180332.36">9952 3849 276 0,'0'0'602'16,"0"0"-598"-16,0 0 4 15,0 0-8-15,0 0-16 16,108 0-10-16,-74 0-49 15,0 0-97-15,-4 0-66 16</inkml:trace>
  <inkml:trace contextRef="#ctx0" brushRef="#br0" timeOffset="180459.9">10303 3857 492 0,'0'0'268'0,"0"0"-237"15,0 0-5 1,82 0-26-16,-55-2-31 0,-2-4-89 15,0 0-38-15,-2 1-205 16</inkml:trace>
  <inkml:trace contextRef="#ctx0" brushRef="#br0" timeOffset="180596.1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">11538 3782 623 0,'0'0'205'0,"0"0"-153"16,0 0 36-16,0 0-23 0,0 0-65 16,0 0-8-16,63 0-72 15,-45 0-27 1,1-2-83-16,-1 1-119 0</inkml:trace>
  <inkml:trace contextRef="#ctx0" brushRef="#br0" timeOffset="181295.31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">10215 4329 276 0,'0'0'314'0,"0"0"-129"16,0 0-55-16,0 0-26 15,89-1-40-15,-68-1-50 16,3 1-14-16,3-1-31 16,6 0-79-16,0 0-56 15,3-1-98-15,-2 2-188 16</inkml:trace>
  <inkml:trace contextRef="#ctx0" brushRef="#br0" timeOffset="182880.62">10721 4309 607 0,'0'0'249'15,"0"0"-232"-15,0 0 40 16,0 0-50-16,0 0-7 16,0 0-47-16,92 0-107 15,-57 0-168-15</inkml:trace>
  <inkml:trace contextRef="#ctx0" brushRef="#br0" timeOffset="183015.27">11144 4309 686 0,'0'0'166'16,"0"0"-158"-16,0 0 53 16,0 0-54-16,80 0-7 15,-55 0-37-15,2 0-102 16,-5-2-75-16,-4 0-262 0</inkml:trace>
  <inkml:trace contextRef="#ctx0" brushRef="#br0" timeOffset="183163.6">11447 4309 687 0,'0'0'98'0,"0"0"-31"16,0 0-33-16,0 0-34 15,84 0-29-15,-72 0-14 16,-2 0-97-16,-2 0-33 16,0 0-172-16</inkml:trace>
  <inkml:trace contextRef="#ctx0" brushRef="#br0" timeOffset="183289.66">11722 4311 555 0,'0'0'80'0,"0"0"35"15,0 0-21-15,0 0-22 0,0 0-55 16,0 0-17-16,80 4-58 16,-63-2-55-1,-1-2-81-15,2 2-79 0</inkml:trace>
  <inkml:trace contextRef="#ctx0" brushRef="#br0" timeOffset="183441.41">11939 4331 176 0,'0'0'531'0,"0"0"-459"15,0 0 6-15,0 0-4 16,0 0-47-16,93 0-18 16,-82 0-9-16,-7 0-31 0,-4 0-79 15,0 0-140-15,0 0-225 16</inkml:trace>
  <inkml:trace contextRef="#ctx0" brushRef="#br0" timeOffset="184457.14">9517 4824 843 0,'0'0'62'16,"0"0"-24"-16,0 0-25 15,0 0-13-15,0 0-10 16,95-7-35-16,-68 1-111 15,1 1-259-15</inkml:trace>
  <inkml:trace contextRef="#ctx0" brushRef="#br0" timeOffset="184609.67">9991 4791 828 0,'0'0'49'0,"0"0"-43"16,0 0 30-1,0 0-36-15,109 0-3 0,-67 0-41 16,7 0-105-16,-4 0-45 16,-2-2-175-16</inkml:trace>
  <inkml:trace contextRef="#ctx0" brushRef="#br0" timeOffset="184719.2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">11212 4788 470 0,'0'0'255'0,"0"0"-155"16,0 0-3-16,84-13-22 0,-67 11-17 15,1 2-22-15,-6 0-23 16,3 0-13-16,-2 0-75 16,3 0-74-16,1 0-41 15,4 0-55-15</inkml:trace>
  <inkml:trace contextRef="#ctx0" brushRef="#br0" timeOffset="185113.33">11577 4773 630 0,'0'0'154'15,"0"0"-82"-15,0 0 4 16,0 0 0-16,0 0-46 16,0 0-30-16,94-8-135 15,-75 4-152-15</inkml:trace>
  <inkml:trace contextRef="#ctx0" brushRef="#br0" timeOffset="185308.44">11901 4785 678 0,'0'0'313'15,"0"0"-263"-15,0 0 44 0,0 0-56 16,0 0-34-16,0 0-4 16,46 0-5-16,-35 0-34 15,-3 0-69-15,-8 0-149 16</inkml:trace>
  <inkml:trace contextRef="#ctx0" brushRef="#br1" timeOffset="206764.57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6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3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8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2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4">9511 3000 604 0,'0'0'68'0,"0"0"29"16,0 0-7-16,0 0-49 16,91-20-20-16,-73 18-6 15,4 2-12-15,2 0-3 16,0 0-26-16,-2 10-150 15,2-3-154-15</inkml:trace>
  <inkml:trace contextRef="#ctx0" brushRef="#br0" timeOffset="-203970.37">10200 3032 636 0,'0'0'59'15,"0"0"-46"-15,0 0 21 16,96 0 34-16,-56 0-13 0,3-1 1 16,2-1-21-16,1 0-35 15,-1 2-20-15,-2 0-132 16,-6 0-247-16</inkml:trace>
  <inkml:trace contextRef="#ctx0" brushRef="#br0" timeOffset="-203822.16">10980 3037 811 0,'0'0'32'15,"0"0"3"-15,99-2-35 16,-65-1-7-16,0 2-38 0,2-1-72 16,2 2-107-16</inkml:trace>
  <inkml:trace contextRef="#ctx0" brushRef="#br0" timeOffset="-203708.57">11481 3029 850 0,'0'0'57'0,"0"0"8"15,0 0-33-15,0 0-32 16,101 0-11-16,-76 4-61 16,2 2-28-16,1-3-132 15</inkml:trace>
  <inkml:trace contextRef="#ctx0" brushRef="#br0" timeOffset="-203581.93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1">12554 3473 879 0,'0'0'30'0,"0"0"63"0,0 0-39 16,0 81-50-16,0-56-4 15,-7 1-5-15,1 3-16 16,0 0-24-16,0 2-134 16,-2-4-252-16</inkml:trace>
  <inkml:trace contextRef="#ctx0" brushRef="#br0" timeOffset="-202807.13">12510 4007 769 0,'0'0'51'15,"0"0"12"-15,0 0-3 16,0 0-51-16,-2 86 6 16,2-67-15-16,-3 3-27 15,-8 1-79-15,0 2-91 16,0 0-20-16,2 0-124 15</inkml:trace>
  <inkml:trace contextRef="#ctx0" brushRef="#br0" timeOffset="-202646.01">12441 4323 43 0,'0'0'348'0,"0"0"-251"15,0 0-24-15,0 86-66 16,6-60-7-16,-3 0-112 0,-3 3 18 16,0-2-33-16,0 3 120 15,0-5 7-15,0-3 90 16,0-3 31-16,-3 0-66 15,0-4-55-15,3-2-245 16</inkml:trace>
  <inkml:trace contextRef="#ctx0" brushRef="#br0" timeOffset="-202468.62">12497 4930 37 0,'0'0'418'16,"0"0"-413"-16,0 0 44 0,0 0 30 15,0 0 3 1,0 0-22-16,-10 67-52 0,17-55-7 16,-2 4-1-16,-5-1-61 15,0 2-49-15,0 2-36 16,-6 0-109-16</inkml:trace>
  <inkml:trace contextRef="#ctx0" brushRef="#br0" timeOffset="-202320.63">12491 5266 519 0,'0'0'131'16,"0"0"-94"-16,0 0-20 15,0 0-2-15,-32 79 7 16,26-63-18-16,4-2-4 0,2-3-5 16,0-1-19-16,0-3 2 15,0-3-36-15,8-4-119 16</inkml:trace>
  <inkml:trace contextRef="#ctx0" brushRef="#br0" timeOffset="-202170.4">12453 5455 332 0,'0'0'432'0,"0"0"-372"0,0 0 36 16,0 0-31-16,0 0-65 15,0 0-55-15,-14-2-188 16,25-24-426-16</inkml:trace>
  <inkml:trace contextRef="#ctx0" brushRef="#br0" timeOffset="-201692.62">11935 4753 587 0,'0'0'144'0,"0"0"-51"0,0 0 14 15,0 0-25 1,120 0-50-16,-73 0-6 0,4 0-25 16,1 0-1-16,0 8-95 15,-1 2-233-15</inkml:trace>
  <inkml:trace contextRef="#ctx0" brushRef="#br0" timeOffset="-201539.13">12850 4871 625 0,'0'0'244'0,"0"0"-244"15,113 0-315-15</inkml:trace>
  <inkml:trace contextRef="#ctx0" brushRef="#br0" timeOffset="-201340.62">13754 4898 932 0,'0'0'0'0,"0"0"-119"0,101 5 58 16,-63 1 59-16,-1 1-2 15,7 0 4-15,0-2 2 16,2-1 17-16,-4-2 27 16,0-2 14-16,2 0 5 0,3 0-28 15,8 0-37-15,6 0-97 16,0 0-292-16</inkml:trace>
  <inkml:trace contextRef="#ctx0" brushRef="#br0" timeOffset="-200722.53">12338 4278 953 0,'0'0'114'0,"0"0"-26"15,0 0 31-15,92-19-33 16,-53 14-57-16,3 3-29 16,4 0-6-16,-1 2-49 15,1 0-69-15,-1 0-124 16,-6 6-121-16</inkml:trace>
  <inkml:trace contextRef="#ctx0" brushRef="#br0" timeOffset="-200575.57">12988 4313 983 0,'0'0'54'0,"0"0"-15"16,106 12 0-16,-57-9-39 0,1-2-65 15,2 1-135-15,-3-2-172 16</inkml:trace>
  <inkml:trace contextRef="#ctx0" brushRef="#br0" timeOffset="-200455.19">13603 4332 878 0,'0'0'149'16,"0"0"-115"-16,0 0 85 16,103 0-91-16,-67 0-28 15,3 0-5-15,4 0-93 16,0 0-79-16,0 0-32 0,-4 0-131 16</inkml:trace>
  <inkml:trace contextRef="#ctx0" brushRef="#br0" timeOffset="-200340.56">14145 4332 233 0,'0'0'584'0,"0"0"-486"0,83 0 44 16,-56 3-24-16,0 1-45 16,-2-1-14-16,-5 0-59 15,-6-2-18-15,-12-1-103 16,-2 0-222-16</inkml:trace>
  <inkml:trace contextRef="#ctx0" brushRef="#br0" timeOffset="-199797.58">12341 3767 941 0,'0'0'142'0,"0"0"-93"16,0 0-9-16,94-7-40 15,-67 7-20-15,1 0-72 16,2 0-106-16,4 0-176 15</inkml:trace>
  <inkml:trace contextRef="#ctx0" brushRef="#br0" timeOffset="-199638.39">13063 3779 967 0,'0'0'80'0,"0"0"-80"16,0 0 27-16,106 0-26 15,-70 0-1-15,4 0-66 0,5-2-72 16,0-1-137-16,-2 0-184 16</inkml:trace>
  <inkml:trace contextRef="#ctx0" brushRef="#br0" timeOffset="-199518.35">13669 3770 825 0,'0'0'78'15,"0"0"27"-15,0 0-28 16,92-1-63-16,-67 1-14 0,5 0-18 15,3 0-72-15,0 0-114 16,0 1-327-16</inkml:trace>
  <inkml:trace contextRef="#ctx0" brushRef="#br0" timeOffset="-199371.49">14252 3804 964 0,'0'0'44'0,"0"0"46"15,0 0 24-15,92 0-76 16,-60 0-38-16,1 0-47 16,-5 0-81-16,-13 0-92 15,-13 0-265-15</inkml:trace>
  <inkml:trace contextRef="#ctx0" brushRef="#br0" timeOffset="-198665.25">12110 3364 845 0,'0'0'127'0,"0"0"-53"16,0 0 38-16,0 0-34 16,0 0-43-16,105-12-24 15,-61 11-11-15,2 1-13 16,-4 0-100-16,-3 0-159 15,-3 0-164-15</inkml:trace>
  <inkml:trace contextRef="#ctx0" brushRef="#br0" timeOffset="-198504.87">12878 3361 862 0,'0'0'0'0,"0"0"-18"16,116 0-24-16,-81 0-88 15,-1 0-44-15,-3 0-242 0</inkml:trace>
  <inkml:trace contextRef="#ctx0" brushRef="#br0" timeOffset="-198391.28">13324 3361 487 0,'0'0'407'0,"0"0"-395"0,103 0-5 15,-61 0-7-15,4 0-54 16,-3 0-24-16,-1 0-83 15,-6 0-70-15</inkml:trace>
  <inkml:trace contextRef="#ctx0" brushRef="#br0" timeOffset="-198200.6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9">14816 3360 846 0,'0'0'147'15,"0"0"-87"-15,0 0 73 16,0 0-58-16,0 0-75 16,88 0-14-16,-73-1-201 15,-3-6-499-15</inkml:trace>
  <inkml:trace contextRef="#ctx0" brushRef="#br0" timeOffset="-197140.31">12547 3100 995 0,'0'0'0'0,"0"0"-52"15,0 0-23-15,0-73 26 16,0 50-101-16,0-5-267 16</inkml:trace>
  <inkml:trace contextRef="#ctx0" brushRef="#br0" timeOffset="-196974.07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8">12029 3190 922 0,'0'0'106'15,"14"-74"-87"-15,-2 31 32 16,-1-1-20-16,-5 5-31 16,-3 3-1-16,-3 8-41 15,0 9-59-15,0 4-95 16,0 5-49-16</inkml:trace>
  <inkml:trace contextRef="#ctx0" brushRef="#br0" timeOffset="-196001.57">12065 2614 731 0,'0'0'159'16,"0"0"-159"-16,0 0 0 15,-5-76-12-15,0 58-109 16,0-2-123-16,2 2-244 15</inkml:trace>
  <inkml:trace contextRef="#ctx0" brushRef="#br0" timeOffset="-195872.45">12049 2286 638 0,'0'0'5'0,"0"0"-5"16,0 0-18-16,0 0-48 0,0 0-11 15,0 0-29-15,-14-59 88 16,14 47 17-16,0 5 1 16,3 0 34-16,-3 2 28 15,0 4-62-15,0 0-297 16</inkml:trace>
  <inkml:trace contextRef="#ctx0" brushRef="#br0" timeOffset="-195248.2">11429 3237 229 0,'0'0'733'15,"0"0"-694"-15,0 0 57 16,0 0 27-16,-16-91-52 15,9 59-25-15,4-2-22 16,3 3-24-16,0 2-38 16,0 4-31-16,0 7-166 15,0 4-196-15</inkml:trace>
  <inkml:trace contextRef="#ctx0" brushRef="#br0" timeOffset="-195076.23">11361 2756 542 0,'0'0'0'16,"0"0"-84"-16,0 0-29 15,0 0 73-15,0 0 36 16,-9-89-45-16,9 66-131 16</inkml:trace>
  <inkml:trace contextRef="#ctx0" brushRef="#br0" timeOffset="-194962.5">11429 2452 606 0,'0'0'175'0,"0"0"-86"0,0 0-6 16,0 0-43-1,0 0-40-15,0 0-11 0,-22-26-34 16,15 16-37-16,-1 0-146 16,5-2-52-16</inkml:trace>
  <inkml:trace contextRef="#ctx0" brushRef="#br0" timeOffset="-194840.97">11389 2302 218 0,'0'0'335'0,"0"0"-335"16,0 0-88-16,0 0-292 15</inkml:trace>
  <inkml:trace contextRef="#ctx0" brushRef="#br0" timeOffset="-194200.82">10763 3323 107 0,'0'0'846'0,"0"0"-816"0,2-79-22 16,-2 45-8-1,0 0-5-15,0 2-28 0,0 2-47 16,0 6-33-16,0 4-84 16,0 3-115-16</inkml:trace>
  <inkml:trace contextRef="#ctx0" brushRef="#br0" timeOffset="-194039.36">10765 2840 449 0,'0'0'368'15,"0"0"-360"-15,0 0-8 16,-19-86-15-16,13 68-49 16,0 1-15-16,-1 0-63 0,1 0-179 15</inkml:trace>
  <inkml:trace contextRef="#ctx0" brushRef="#br0" timeOffset="-193890.75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2">10173 3320 621 0,'0'0'330'0,"0"0"-287"16,0 0 16-16,0 0-18 15,10-91-34-15,1 72-7 16,-3 1-54-16,-2 1-40 16,-2-3-152-16,-4-3-433 0</inkml:trace>
  <inkml:trace contextRef="#ctx0" brushRef="#br0" timeOffset="-192962.41">10277 2779 614 0,'0'0'316'0,"0"0"-316"16,0 0-51-16,-1-76-73 16,-5 52-51-16,2-3-15 15</inkml:trace>
  <inkml:trace contextRef="#ctx0" brushRef="#br0" timeOffset="-192825.06">10277 2402 529 0,'0'0'11'16,"0"0"-11"-16,0 0-276 0</inkml:trace>
  <inkml:trace contextRef="#ctx0" brushRef="#br0" timeOffset="-192712.2">10291 2192 300 0,'0'0'251'0,"0"0"-186"15,0 0-39-15,0 0-26 16,0 0-65-16,0 0-378 0</inkml:trace>
  <inkml:trace contextRef="#ctx0" brushRef="#br0" timeOffset="-175962.44">17339 2221 292 0,'0'0'92'0,"0"0"-30"15,0 0-62-15,0 0-11 16,0 0-60-16,0 0-44 16,0 0-121-16</inkml:trace>
  <inkml:trace contextRef="#ctx0" brushRef="#br0" timeOffset="-174558.5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5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4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5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4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9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4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1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3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2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1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3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7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2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5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9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3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5">18004 3684 726 0,'0'0'102'0,"0"0"-65"0,0 0 50 16,0 0 0-16,0 0-23 15,0 0-20-15,23-20-28 0,1 18 12 16,2-1-22-16,-2 3-6 16,-3 0-3-16,-1 0-9 15,2 0-69-15,5 0-110 16,1-2-61-16,5-3-102 16</inkml:trace>
  <inkml:trace contextRef="#ctx0" brushRef="#br1" timeOffset="-115297.24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8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3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9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7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9">21364 2337 84 0,'0'0'0'16</inkml:trace>
  <inkml:trace contextRef="#ctx0" brushRef="#br1" timeOffset="-107056.27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3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5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5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4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8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7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5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4">10261 7335 723 0,'0'0'337'0,"0"0"-300"0,0 0 76 0,0 0-10 16,0 0-49-16,81-6-31 15,-56 3-15-15,-8 2-8 16,-1 1-14-16,-6 0-66 15,1 0-58-15,-4 8-118 16,-4 2-125-16</inkml:trace>
  <inkml:trace contextRef="#ctx0" brushRef="#br1" timeOffset="-56668.06">10203 7597 697 0,'0'0'267'0,"0"0"-249"16,0 0 78-16,0 0 13 15,0 0-16-15,0 0-37 16,85 5-22-16,-73-1-23 16,-3 1-11-16,-2 1-4 15,2 2-12-15,8-1-48 16,8-7-104-16,8 0-295 15</inkml:trace>
  <inkml:trace contextRef="#ctx0" brushRef="#br1" timeOffset="-55789.44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5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2">10959 7508 577 0,'0'0'385'0,"0"0"-342"16,0 0 81-16,0 0-21 15,0 0-53-15,0 0-14 16,99 3-14-16,-69-3-22 0,-10 0-30 16,-9 8-96-16,-5 1-130 15,-1-2-136-15</inkml:trace>
  <inkml:trace contextRef="#ctx0" brushRef="#br1" timeOffset="-54020.42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1">11389 6978 917 0,'0'0'58'0,"0"0"32"15,0 0 13-15,0 0-38 16,0 0-17-16,86-4-1 16,-45 4-22-16,-1 0-5 15,-4 3-11-15,-9 4-9 16,-6-3-14-16,-9 5-70 16,-8 4-50-16,-4 1-117 15,0 4-180-15</inkml:trace>
  <inkml:trace contextRef="#ctx0" brushRef="#br1" timeOffset="-53473.07">11374 7326 392 0,'0'0'487'16,"0"0"-416"-16,0 0 53 15,0 0-25-15,0 0-29 16,117-5-41-16,-80 1-16 16,0 3-13-16,-16 1 0 15,-8 0-87-15,-10 8-50 16,-3 4-49-16,0 4-160 16</inkml:trace>
  <inkml:trace contextRef="#ctx0" brushRef="#br1" timeOffset="-53166.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3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3">11870 7449 1112 0,'0'0'113'16,"0"0"-75"-16,0 0 3 15,0 0-41-15,0 0-12 16,0 0-77-16,0 3-188 16</inkml:trace>
  <inkml:trace contextRef="#ctx0" brushRef="#br1" timeOffset="-49418.1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3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4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7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2">13172 7347 1119 0,'0'0'63'15,"0"0"-34"-15,0 0 8 16,0 0-34-16,0 0-3 0,0 0-78 15,31 31-166-15,-31-8-333 16</inkml:trace>
  <inkml:trace contextRef="#ctx0" brushRef="#br1" timeOffset="-45367.21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5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4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9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8">18049 7347 1022 0,'0'0'62'0,"0"0"-53"16,0 0-9-16,0 0-5 16,0 0-18-16,0 0-140 15,87 21-377-15</inkml:trace>
  <inkml:trace contextRef="#ctx0" brushRef="#br1" timeOffset="-38740.5">18491 7188 656 0,'0'0'478'0,"0"0"-447"15,0 0 9-15,0 0-34 16,80 0 2-16,-25 0-8 16,0-2-30-16,-10 2-174 0,-16 0-381 15</inkml:trace>
  <inkml:trace contextRef="#ctx0" brushRef="#br1" timeOffset="-38543.14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1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4">19499 7275 1002 0,'0'0'192'0,"0"0"-192"0,0 0-6 16,0 0-8-1,0 0-49-15,0 0-120 16,-9 6-103-16</inkml:trace>
  <inkml:trace contextRef="#ctx0" brushRef="#br1" timeOffset="-35775.63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3">20236 6860 794 0,'0'0'226'15,"0"0"-176"-15,0 0 52 16,0 0-34-16,0 0-30 16,130-1-10-16,-73-2-18 0,-4 3-10 15,-12 0-2 1,-13 0-53-16,-12 0-49 0,-14 0-67 15,-2 5-134-15,-18 7-260 16</inkml:trace>
  <inkml:trace contextRef="#ctx0" brushRef="#br1" timeOffset="-33812.63">20257 7142 778 0,'0'0'46'0,"0"0"35"16,0 0 42-16,0 0 1 16,0 0-45-16,0 0-28 0,66 7-23 15,-27-6-23-15,4 0-5 16,-7 4-16-16,-8 0-89 16,-13 3-148-16,-12 2-168 15</inkml:trace>
  <inkml:trace contextRef="#ctx0" brushRef="#br1" timeOffset="-33635.49">20260 7400 862 0,'0'0'151'0,"0"0"-61"15,0 0 54-15,0 0-71 0,0 0-23 16,88 17-25-1,-52-15-18-15,1 1-5 16,-4-1-2-16,-8-1-29 0,-7 3-65 16,-10-1-122-16,-7 0-187 15</inkml:trace>
  <inkml:trace contextRef="#ctx0" brushRef="#br1" timeOffset="-33209.4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8">20609 7153 1015 0,'0'0'229'0,"0"0"-209"15,0 0-20-15,0 0-1 16,0 0-50-16,85 24-131 16,-63-12-388-16</inkml:trace>
  <inkml:trace contextRef="#ctx0" brushRef="#br1" timeOffset="-32425.51">21122 7479 1113 0,'0'0'71'0,"0"0"-42"16,0 0 0-16,0 0-29 16,0 0 1-16,11 84 15 15,-23-47-5-15,3-5-11 16,3-7-34-16,6-8-152 15,0-16-208-15</inkml:trace>
  <inkml:trace contextRef="#ctx0" brushRef="#br1" timeOffset="-30609.76">21469 6819 576 0,'0'0'73'0,"0"0"30"16,0 99 2-1,-3-43-10-15,3 4 17 0,0-1-23 16,0-3-30-16,3-8-18 15,10-9-21-15,0-7-10 16,1-6-9-16,-2-9-1 16,-5-3-43-16,-2-7-99 15,-5-7-122-15,0 0-398 16</inkml:trace>
  <inkml:trace contextRef="#ctx0" brushRef="#br1" timeOffset="-30353.39">21293 7195 607 0,'0'0'463'0,"0"0"-415"16,0 0 65 0,0 0-71-16,85-13-35 0,-38 13-5 15,-2 0-2-15,-2 0-41 16,-7 0-117-16,-8 0-282 15</inkml:trace>
  <inkml:trace contextRef="#ctx0" brushRef="#br1" timeOffset="-29330.34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">25481 7900 837 0,'0'0'153'0,"0"0"-153"15,0 0 27-15,0 0 32 16,0 0-2-16,107 3 6 16,-46 1-18-1,-1-1-21-15,-8 0-17 0,-7-1-7 16,-11-2-30-16,-6 0-138 15,-7 0-242-15</inkml:trace>
  <inkml:trace contextRef="#ctx0" brushRef="#br0" timeOffset="122536.93">26400 7233 616 0,'0'0'390'0,"0"0"-344"16,0 0 6-16,0 0-10 0,0 0-22 16,105 0-16-16,-45-1-4 15,-5 1-3 1,-9 0-61-16,-13 0-141 0,-17 0-220 16</inkml:trace>
  <inkml:trace contextRef="#ctx0" brushRef="#br0" timeOffset="122728.44">26398 7431 631 0,'0'0'407'16,"0"0"-405"-16,0 0-2 15,0 0 47-15,0 0 19 0,122 25-33 16,-70-21-25-16,-7 2-8 15,-10 2-28-15,-8-2-134 16,-11 0-125-16,-7-6-396 16</inkml:trace>
  <inkml:trace contextRef="#ctx0" brushRef="#br0" timeOffset="123565.75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5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">1775 10150 850 0,'0'0'305'0,"0"0"-305"0,0 0-86 16,0 0 25-16,0 0-220 15,0 0-437-15</inkml:trace>
  <inkml:trace contextRef="#ctx0" brushRef="#br0" timeOffset="190291.44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9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9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9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1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5">5417 14632 831 0,'0'0'256'0,"0"0"-254"16,0 0 28-16,0 0-6 15,0 0-4-15,0 0-9 16,-51 92-5-16,36-50-6 16,-3-3-14-16,8-5-183 15,2-9-420-15</inkml:trace>
  <inkml:trace contextRef="#ctx0" brushRef="#br0" timeOffset="-205477.8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5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5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5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1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8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2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3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1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7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3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2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8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4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1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2">3298 12871 628 0,'0'0'161'15,"0"0"-43"1,0 0-40-16,0 0-35 0,0 0 14 16,0 0-29-16,32-19 11 15,-16 14-15 1,-1 3-14-16,-2 1-9 15,-2 1-1-15,1 0-5 0,1 0-12 16,2 0-78-16,0 0-75 16,-6 1-120-16</inkml:trace>
  <inkml:trace contextRef="#ctx0" brushRef="#br0" timeOffset="-143379.69">3212 13083 581 0,'0'0'104'0,"0"0"31"0,0 0-26 16,0 0-43-16,0 0-3 15,0 0-37-15,73-12-15 16,-63 12-6-16,1 0-4 15,2 0-1-15,4 0 0 16,-1 0-18-16,1 0-113 16,-6 0-79-16,-5 0-212 15</inkml:trace>
  <inkml:trace contextRef="#ctx0" brushRef="#br0" timeOffset="-143097.68">3236 13232 540 0,'0'0'214'0,"0"0"-171"15,0 0 12 1,0 0-5-16,0 0-11 15,0 0 3-15,31 0-4 16,-7 0 9-16,1 0-20 0,5-5-18 16,-2-1-1-16,-7 1-8 15,-3 4-7-15,-4 1-113 16,-4 0-118-16</inkml:trace>
  <inkml:trace contextRef="#ctx0" brushRef="#br0" timeOffset="-142162.11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4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4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1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1">7969 10826 655 0,'0'0'217'0,"0"0"-108"15,0 0 25-15,0 0-23 16,0 0-26-16,0 0-58 16,41 0-23-16,-1 0-2 15,12-4 0-15,-1 0-2 16,-8 2-58-16,-10 2-68 15,-15 0-108-15,-15 3-139 0</inkml:trace>
  <inkml:trace contextRef="#ctx0" brushRef="#br0" timeOffset="-126817.92">8004 10962 738 0,'0'0'236'16,"0"0"-230"-16,0 0 10 15,0 0 70-15,0 0-32 16,0 0-37-16,83 2 22 16,-50-2-26-16,-6 1-13 15,-7 5-2-15,-7 2-153 0,-3-2-131 16</inkml:trace>
  <inkml:trace contextRef="#ctx0" brushRef="#br0" timeOffset="-125892.54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4">8735 10462 843 0,'0'0'158'16,"0"0"-142"-16,0 0 79 15,95-25-34-15,-68 25-12 16,0 0-25-16,-1 0-17 16,-3 0-6-16,-2 12-1 15,-4 1-2-15,-1 1-6 16,-2 0-34-16,-1-1-69 16,-6-3-84-16,-4 1-157 15</inkml:trace>
  <inkml:trace contextRef="#ctx0" brushRef="#br0" timeOffset="-125307.04">8774 10807 660 0,'0'0'229'0,"0"0"-162"15,0 0 83-15,79-1-48 16,-48-2-44-16,-2 1-35 16,-6 1-18-16,-5 1-5 15,-4 0 0-15,-4 0-5 0,-4 6-34 16,-3 6-80-16,0 0-92 16,-3 1-141-16</inkml:trace>
  <inkml:trace contextRef="#ctx0" brushRef="#br0" timeOffset="-125069">8722 11109 674 0,'0'0'217'0,"0"0"-146"0,0 0 61 16,0 0-46-16,0 0-21 16,102-2-20-16,-76 2-29 15,-1 0-9-15,-1 0-5 16,-6 0-2-16,-5 0-5 16,-4 0-70-16,0 0-130 15,-1 0-186-15</inkml:trace>
  <inkml:trace contextRef="#ctx0" brushRef="#br0" timeOffset="-123974.68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9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3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5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3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4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1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1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7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9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6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8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1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6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2">19605 14436 970 0,'0'0'201'0,"0"0"-195"16,0 0 92-16,-61 98-23 16,31-55-51-16,5 2-24 15,4-1-4-15,6-5-134 16,2-10-384-16</inkml:trace>
  <inkml:trace contextRef="#ctx0" brushRef="#br1" timeOffset="-57110.95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3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9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1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2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1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9">14142 12537 314 0,'0'0'46'0,"0"0"53"0,0 0 12 16,0 0-7-16,0 0 5 16,0 0-40-16,0 0-29 15,61 2-31-15,-60-2-8 16,-1 0-1-16,2 0-12 16,3 0-64-16,0 0-120 15,3 1-260-15</inkml:trace>
  <inkml:trace contextRef="#ctx0" brushRef="#br1" timeOffset="-44765.1">14333 12554 204 0,'0'0'439'0,"0"0"-385"15,0 0 18-15,0 0-3 16,0 0-23-16,0 0-13 0,11 0-8 16,-6 0 3-16,0 0-9 15,4 0-10-15,1 0-1 16,2 0-6-16,0 0-2 15,3 0-6-15,1 0-70 16,4 0-86-16,-1 0-133 16</inkml:trace>
  <inkml:trace contextRef="#ctx0" brushRef="#br1" timeOffset="-44540.96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9">14761 12576 417 0,'0'0'103'16,"0"0"-27"-16,0 0 69 16,0 0-23-16,0 0-67 15,0 0-21-15,0-2-9 16,0 6 3-16,0 7-5 16,0 1-9-16,0 1-8 15,0 1-3-15,0-2-3 16,0 2-6-16,0-2-77 0,0 0-74 15,0-1-108-15</inkml:trace>
  <inkml:trace contextRef="#ctx0" brushRef="#br1" timeOffset="-43339.11">14753 12837 456 0,'0'0'10'0,"0"0"2"15,0 0 15-15,0 0-4 16,0 0-11-16,0 0 13 16,3 29-14-16,-1-24-5 15,-2 2-3-15,0-2-2 16,0 2-1-16,0 1-18 0,0 2-141 16,0-2-175-16</inkml:trace>
  <inkml:trace contextRef="#ctx0" brushRef="#br1" timeOffset="-43002.09">14824 13006 482 0,'0'0'198'0,"0"0"-146"16,0 0 4-16,0 0 2 16,0 0-41-16,0 0 4 15,10 18 0-15,-9-14-15 16,-1 4 2-16,0 3 0 15,0 0-5-15,0 3-3 16,0 4-46-16,-1 0-128 0,-8 2-255 16</inkml:trace>
  <inkml:trace contextRef="#ctx0" brushRef="#br1" timeOffset="-38361.07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6">13870 11972 527 0,'0'0'96'0,"0"0"-37"16,0 0 57-16,0 0-36 15,0 0-9-15,0 0-12 16,69-6-22-16,-63 6-15 15,-3 0-18-15,0 0-4 16,4 0-2-16,1 0 0 16,7 6-23-16,5 0-108 15,3-2-114-15,1-4-415 16</inkml:trace>
  <inkml:trace contextRef="#ctx0" brushRef="#br1" timeOffset="-37176.97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5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1">14468 12926 487 0,'0'0'65'0,"0"0"-41"0,0 0 43 16,0 0 12-16,0 0-20 15,0 0-12-15,74-26-35 16,-61 23-10 0,-1-1-1-16,0 1-1 0,3-1-56 15,1 0-92 1,7-1 1-16,-1-3-97 0</inkml:trace>
  <inkml:trace contextRef="#ctx0" brushRef="#br1" timeOffset="-17643.98">14928 12798 260 0,'0'0'73'0,"0"0"15"16,0 0 37-16,0 0-20 15,0 0-12-15,0 0-58 16,92-16-35-16,-70 12-22 15,-2 1-13-15,-1 0-42 16,-3 3-3-16,-3-1 7 16,0-2 1-16,0 1-9 15,1-2 5-15,5-2-70 16</inkml:trace>
  <inkml:trace contextRef="#ctx0" brushRef="#br1" timeOffset="-17419.84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2">15633 12237 508 0,'0'0'142'0,"0"0"-115"0,0 0 11 16,0 0-5-16,0 0-25 15,0 0-8-15,6-46-32 16,4 37-33-16,0 2-19 16,0-2-49-16,2 4-43 15</inkml:trace>
  <inkml:trace contextRef="#ctx0" brushRef="#br1" timeOffset="-16792.09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6">16323 11828 481 0,'0'0'156'0,"0"0"-113"16,0 0 13-16,0 0 2 15,0 0-41-15,0 0-17 16,53-34-18-16,-53 32-81 15,0 1-2-15,0-3-98 16,0-3-195-16</inkml:trace>
  <inkml:trace contextRef="#ctx0" brushRef="#br1" timeOffset="-16154.9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1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4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7">16165 10607 496 0,'0'0'73'15,"0"0"23"-15,0 0 26 16,0 0-48-16,0 0 0 15,83-25-4-15,-71 24-24 16,-4-2-13-16,-4 1-28 16,-2 2-5-16,2 0-3 15,-1 0-50-15,3 0-101 16,0 6-112-16</inkml:trace>
  <inkml:trace contextRef="#ctx0" brushRef="#br1" timeOffset="-9667.14">16555 10629 649 0,'0'0'35'16,"0"0"61"-16,0 0 7 16,0 0-6-16,0 0-27 15,0 0-20-15,6-3-11 16,2 21-8-16,1 3 5 16,0 2-8-1,0 5-18-15,-2-3-10 16,1 3 0-16,-5-4-96 0,-3-3-195 15,0-9-472-15</inkml:trace>
  <inkml:trace contextRef="#ctx0" brushRef="#br1" timeOffset="-5208.05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6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6">18645 11123 544 0,'0'0'231'0,"0"0"-211"0,0 0 5 15,0 0-5 1,0 0-4-16,0 0-12 0,47-48-3 15,-39 41-1-15,-1-1-1 16,0-1-3-16,1 2-6 16,-2 2-73-1,-3 0-70-15,-1-1-132 0</inkml:trace>
  <inkml:trace contextRef="#ctx0" brushRef="#br1" timeOffset="-120.7">18831 10881 693 0,'0'0'38'0,"0"0"17"0,0 0-33 16,0 0-20-16,0 0-2 15,0 0-37-15,42-30-85 16,-41 23-155-16</inkml:trace>
  <inkml:trace contextRef="#ctx0" brushRef="#br1" timeOffset="131.88">18965 10731 465 0,'0'0'322'0,"0"0"-255"0,0 0 37 16,0 0-52-16,0 0-52 15,0 0-16-15,12-17-72 16,-19 27-80-16,-10 2-164 16</inkml:trace>
  <inkml:trace contextRef="#ctx0" brushRef="#br1" timeOffset="1179.33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">17831 10724 305 0,'0'0'136'0,"0"0"-55"15,0 0-15-15,0 0-13 16,0 0 8-16,0 0-2 0,71 0-42 16,-54 0-7-16,0 0-4 15,-2 0-6-15,-5 0-6 16,0 0-60-16,-1 0-33 15,0 0-17-15,1 0-147 16</inkml:trace>
  <inkml:trace contextRef="#ctx0" brushRef="#br1" timeOffset="1792.12">18231 10688 422 0,'0'0'161'15,"0"0"-102"-15,0 0 26 16,0 0-26-16,0 0-25 15,0 0-23-15,60-10-6 16,-50 8 2-16,2 2 9 16,0 0-2-16,0 0-7 15,0 0-7-15,-2 0 0 16,1 0-29-16,2-1-54 0,-2 0-81 16,2-1-81-16</inkml:trace>
  <inkml:trace contextRef="#ctx0" brushRef="#br1" timeOffset="2092.12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">15405 8406 98 0,'36'77'105'15,"-15"3"-105"-15,-16 7-133 16</inkml:trace>
  <inkml:trace contextRef="#ctx0" brushRef="#br1" timeOffset="94000.13">15425 8949 109 0,'-27'100'58'0,"5"-11"-22"0,13-3-36 16,9-9-8-16,9-2-28 15,23-9-68-15</inkml:trace>
  <inkml:trace contextRef="#ctx0" brushRef="#br2" timeOffset="115847.2">14037 13260 116 0,'0'0'179'16,"0"0"-111"-16,0 0 14 15,0 0-24-15,0 0-22 16,0 0 7-16,0 0 21 16,0 0-15-16,0 0-12 15,0 0-13-15,0 0-16 16,2 0-8-16,-1-2-33 0,2-1-20 15,0 1-24 1,0-1-76-16</inkml:trace>
  <inkml:trace contextRef="#ctx0" brushRef="#br2" timeOffset="119930.79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">22206 10219 441 0,'0'0'233'15,"0"0"-157"-15,0 0 43 16,0 0-14-16,0 0-20 15,-90 74-10-15,73-42-25 16,3 3-23-16,3-2-9 16,1-4-12-16,6-4-5 15,-1-3-1-15,3-4-38 16,2-8-176-16,0-4-287 16</inkml:trace>
  <inkml:trace contextRef="#ctx0" brushRef="#br2" timeOffset="139416.91">22365 10512 685 0,'0'0'86'0,"0"0"-22"15,0 0 34-15,0 0 6 16,0 0-20-16,-3 89-40 16,9-61-9-16,5 0-22 15,-4-3-10-15,1-1-3 16,-5-4-43-16,-3-9-217 16,1-10-483-16</inkml:trace>
  <inkml:trace contextRef="#ctx0" brushRef="#br2" timeOffset="140216.99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">23107 10120 693 0,'0'0'65'0,"0"0"58"16,0 0-21-16,0 0-23 16,0 0 15-16,-58 79-11 15,38-42-22-15,1 2-29 16,1 3-18-16,0-3-8 15,2-4-5-15,2-5-1 16,0-5-10-16,-2-6-80 16,6-5-151-16,5-9-317 15</inkml:trace>
  <inkml:trace contextRef="#ctx0" brushRef="#br2" timeOffset="141015.04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">23544 9869 61 0,'0'0'571'16,"0"0"-441"-16,0 0 10 0,91 100-8 15,-70-37-22-15,-2 14-35 16,-2 13-2-16,-6 6-11 15,-5 0-34-15,-6-5-17 16,0-7-10-16,-1-7-1 16,-21-7-60-16,-13-7-159 15,-14-7-347-15</inkml:trace>
  <inkml:trace contextRef="#ctx0" brushRef="#br2" timeOffset="143612.3">14065 13339 241 0,'0'0'313'0,"0"0"-278"16,0 0 22-1,0 0-30-15,0 0-27 16,0 0-24-16,5 54-73 0,1-50-203 16</inkml:trace>
  <inkml:trace contextRef="#ctx0" brushRef="#br2" timeOffset="143858.23">14081 13478 456 0,'0'0'132'15,"0"0"-63"-15,0 0 11 0,0 0-17 16,0 0-34-16,0 0-20 16,-13 71-4-16,12-59-5 15,-1-2-33-15,2-4-205 16</inkml:trace>
  <inkml:trace contextRef="#ctx0" brushRef="#br2" timeOffset="144061.27">14057 13641 787 0,'0'0'31'0,"0"0"-31"16,0 0-5-16,0 0-74 15,0 0-83-15,0 0-259 16</inkml:trace>
  <inkml:trace contextRef="#ctx0" brushRef="#br2" timeOffset="144765.35">14030 13236 43 0,'0'0'667'16,"0"0"-646"-16,0 0 27 0,0 0 23 15,0 0-1-15,-82-2-24 16,69 2-28-16,0 0-18 16,0 2-13-16,-2 1-53 15,1 1-100-15,0-3-99 16</inkml:trace>
  <inkml:trace contextRef="#ctx0" brushRef="#br2" timeOffset="145061.07">13703 13234 641 0,'0'0'51'0,"0"0"-50"0,0 0 1 16,0 0 11-16,0 0-7 16,-86 0-6-16,76 0-12 15,-1 0-70-15,0 3-60 16,1 0-174-16</inkml:trace>
  <inkml:trace contextRef="#ctx0" brushRef="#br2" timeOffset="145356.98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">14277 14091 886 0,'0'0'132'0,"0"0"-83"0,-14 79 76 15,4-44-89-15,3 1-36 16,3-3-1-16,4-5-127 16,-2-10-159-16</inkml:trace>
  <inkml:trace contextRef="#ctx0" brushRef="#br2" timeOffset="147981.95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9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">23319 11207 579 0,'0'0'158'15,"0"0"-101"-15,0 0 59 16,-75 75-11-16,47-35-14 16,-1 3-25-16,2 0-23 15,5 2-20-15,1-4-16 16,-1 1-5-16,3-7-2 15,2-6-9-15,1-7-56 16,7-4-96-16,6-10-105 0,3-3-283 16</inkml:trace>
  <inkml:trace contextRef="#ctx0" brushRef="#br3" timeOffset="188878.36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">23871 11410 237 0,'0'0'744'16,"0"0"-709"-16,0 0-20 16,0 0 15-16,0 0-17 0,0 0 6 15,65 11 1-15,-35-10-18 16,-3 2-2-16,-6-2-64 15,-9 1-52-15,-8 0-13 16,-2-2-76-16,-2 0-155 16</inkml:trace>
  <inkml:trace contextRef="#ctx0" brushRef="#br3" timeOffset="189680.36">23981 11294 723 0,'0'0'204'0,"0"0"-191"15,0 0 19-15,0 0-2 0,0 0 41 16,0 0 1-16,-15 99-42 16,15-64-14-16,0-1-11 15,0-3-5-15,0-3-2 16,0-3-48-16,-9-7-74 15,-2-7-71-15,1-7-215 16</inkml:trace>
  <inkml:trace contextRef="#ctx0" brushRef="#br3" timeOffset="19023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">24605 11309 515 0,'0'0'249'16,"0"0"-213"-1,0 0-6-15,0 0 14 0,0 0 25 16,0 0 1-16,62 95-8 16,-56-58-17-16,-3 1-14 15,2-1-17-15,1-5-12 16,0-5-2-16,-2-9-20 16,-1-5-101-16,2-10-44 0,-1-3-147 15</inkml:trace>
  <inkml:trace contextRef="#ctx0" brushRef="#br3" timeOffset="191613.55">24760 11362 491 0,'0'0'306'0,"0"0"-275"0,0 0 43 15,0 0 22-15,0 0 1 16,-72 88-31-16,56-55-22 16,-1 2-21-16,-1-3-14 15,2-3-7-15,1-2-2 0,-1-7-8 16,4-3-73-16,1-7-103 16,4-9-196-16</inkml:trace>
  <inkml:trace contextRef="#ctx0" brushRef="#br3" timeOffset="191959.01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5">22030 12108 679 0,'0'0'107'0,"0"0"-23"16,0 0 19-16,0 0 8 16,-75 100-20-16,47-44-3 15,1 8-25-15,3 4-25 16,9 0-12-16,9-1-12 0,6-5-10 16,0-3-4-16,12-5-18 15,15-11-83-15,7-14-164 16,7-18-659-16</inkml:trace>
  <inkml:trace contextRef="#ctx0" brushRef="#br3" timeOffset="200390.2">22292 12257 916 0,'0'0'20'16,"0"0"7"-16,0 0 43 15,0 0 17-15,0 0 2 16,76 109-21-16,-56-63-16 15,0 0-16-15,-1-4-21 0,-2-5-13 16,-3-3-2 0,-3-5-6-16,-4-10-43 0,-3-5-59 15,-2-10-113-15,-1-4-190 16</inkml:trace>
  <inkml:trace contextRef="#ctx0" brushRef="#br3" timeOffset="200699.11">22459 12315 742 0,'0'0'101'0,"0"0"-5"0,-80 86 33 16,57-50-16-16,9 1-52 15,8 0-32-15,6-4-22 16,0 0-7-16,8-4-40 16,18-12-142-16,11-9-280 15</inkml:trace>
  <inkml:trace contextRef="#ctx0" brushRef="#br3" timeOffset="200997.36">22699 12519 778 0,'0'0'57'0,"0"0"11"16,0 0 48-16,0 0-3 15,0 0-10-15,0 0-26 16,38 84-25-16,-38-50-24 16,0 3-14-16,0-2-10 15,-6-3-3-15,0-7-1 16,0-2-28-16,3-8-92 0,-1-7-126 16,2-8-324-16</inkml:trace>
  <inkml:trace contextRef="#ctx0" brushRef="#br3" timeOffset="202070.34">22869 12362 527 0,'0'0'181'15,"0"0"-110"-15,0 0 48 16,0 0-5-16,0 0-27 16,0 0-24-16,0 0-19 15,102 9-16-15,-75-8-22 0,-5 2-2 16,2-1-4-16,-3 0 0 16,1-2-52-16,-2 0-65 15,-2 0-62-15,-5 0-147 16</inkml:trace>
  <inkml:trace contextRef="#ctx0" brushRef="#br3" timeOffset="202364.17">22965 12233 67 0,'0'0'694'0,"0"0"-631"16,0 0 23-16,0 0-1 15,0 0-22-15,0 0-2 16,18 54 2-16,-13-22-26 16,-4 1-12-16,-1-2-5 15,0 1-14-15,0-6-5 16,0-2-1-16,0-5-32 15,0-6-123-15,6-7-154 16</inkml:trace>
  <inkml:trace contextRef="#ctx0" brushRef="#br3" timeOffset="203315.97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">24374 12631 837 0,'0'0'123'15,"0"0"-27"-15,0 0 11 16,0 0-36-16,0 0-25 0,-8 77-25 16,2-52-21-1,3-5-4-15,3-4-112 0,0-9-148 16,0-7-333-16</inkml:trace>
  <inkml:trace contextRef="#ctx0" brushRef="#br3" timeOffset="205766.4">24627 12161 576 0,'0'0'209'16,"0"0"-168"-16,0 0 92 16,60 96-21-16,-45-51-27 15,1 1-13-15,1 1-20 16,-1-5-34-16,-3-5-14 15,2-8-4-15,-4-4-4 16,-2-10-29-16,-2-4-84 16,0-9-95-16,-1-2-134 15</inkml:trace>
  <inkml:trace contextRef="#ctx0" brushRef="#br3" timeOffset="206145.05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8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4">22610 13773 622 0,'0'0'207'0,"0"0"-148"16,0 0 88-16,0 0-36 0,2 81-50 15,-2-49-18-15,0 0-27 16,0-3-16-16,0-4 0 16,1-6-78-16,8-7-148 15,-2-7-268-15</inkml:trace>
  <inkml:trace contextRef="#ctx0" brushRef="#br3" timeOffset="-214214.72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2">22874 13519 289 0,'0'0'346'0,"0"0"-262"16,0 0-3-16,0 0-35 16,0 0 34-16,-6 72-9 15,0-39-24-15,6-2-21 16,0 0-8-16,0-3-15 16,2-5-3-16,5-3-40 15,-1-8-137-15,0-8-262 16</inkml:trace>
  <inkml:trace contextRef="#ctx0" brushRef="#br3" timeOffset="-213069.62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7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8">23602 13508 260 0,'0'0'477'0,"0"0"-437"16,0 0 46-16,0 0 2 15,-95 67 7-15,75-34 10 16,1 3-36-16,4-1-31 16,0 0-23-16,6-5-15 15,3-3-8-15,0-7-49 16,5-5-82-16,1-7-162 15</inkml:trace>
  <inkml:trace contextRef="#ctx0" brushRef="#br3" timeOffset="-212080.79">23628 13753 794 0,'0'0'148'0,"0"0"-72"16,0 0 29-16,13 94-65 15,-4-72-35-15,-2 0-4 0,-1-4-1 16,-3-1-43-1,-3-2-134-15,0-2-169 0</inkml:trace>
  <inkml:trace contextRef="#ctx0" brushRef="#br3" timeOffset="-210327.1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7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4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4">25154 13450 716 0,'0'0'57'0,"0"0"62"0,0 0-17 16,0 0-36-16,0 0 2 15,0 0 35 1,-14 99-46-16,14-64-29 0,0 1-15 16,0-6-10-16,8-3-3 15,-2-5-5-15,-3-5-44 16,0-7-60-16,-2-5-118 16,2-5-254-16</inkml:trace>
  <inkml:trace contextRef="#ctx0" brushRef="#br3" timeOffset="-207722.65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4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3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5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6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2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9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7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5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8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1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1">15523 15668 142 0,'0'0'410'0,"0"0"-390"15,0 0 53-15,0 0 29 0,0 0-43 16,0 0-13-16,29 0 34 15,0 0-16-15,7 0-8 16,2 0-18-16,-1 0-17 16,-6 5-21-16,-2 2-7 15,-3 1-29-15,1 2-103 16,-3-3-375-16</inkml:trace>
  <inkml:trace contextRef="#ctx0" brushRef="#br3" timeOffset="-144863.73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9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6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9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4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4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6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8">18562 15497 769 0,'0'0'159'0,"0"0"-156"0,0 0 13 16,0 0 27-16,0 0 10 15,0 0-7-15,-18-65-33 16,18 65-1-16,0 0-12 16,0 0-2-16,0 0-11 15,0 9-1-15,0 5-13 0,0-1-59 16,0-4-34-1,2-5-98-15,-2-4-340 16</inkml:trace>
  <inkml:trace contextRef="#ctx0" brushRef="#br3" timeOffset="-136271.5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9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4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3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6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6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2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2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2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9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7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4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1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6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4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8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6">32090 1092 834 0,'0'0'329'15,"0"0"-324"-15,0 0-3 16,0 0-2-16,0 0-13 16,0 0-64-16,0 3-117 15,0 1-207-15</inkml:trace>
  <inkml:trace contextRef="#ctx0" brushRef="#br3" timeOffset="-41979.37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7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7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9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9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1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">31999 2319 1061 0,'0'0'102'0,"0"0"-91"16,0 0 8-16,0 0-19 15,0 0-5-15,0 0-6 16,0 0-110-16,0 0-138 0</inkml:trace>
  <inkml:trace contextRef="#ctx0" brushRef="#br3" timeOffset="23364.43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">32185 1611 1018 0,'0'0'190'16,"0"0"-190"-16,0 0 0 15,0 0 0-15,0 0 0 16,0 0-52-16,0-3-85 16,-1 11-192-16,-1-1-256 15</inkml:trace>
  <inkml:trace contextRef="#ctx0" brushRef="#br3" timeOffset="43542.94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2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">30643 3005 607 0,'0'0'132'16,"0"0"-104"-16,0 0 18 16,0 0 15-16,0 0-2 15,0 0-12-15,0 0-14 16,0 0-2-16,15 0-11 16,-2 2-12-16,2-1 0 15,6 2-1-15,3 0-7 16,2 2 0-16,3-1-45 15,-1 2-133-15,-5-2-277 0</inkml:trace>
  <inkml:trace contextRef="#ctx0" brushRef="#br3" timeOffset="58819.41">30663 3149 576 0,'0'0'212'0,"0"0"-204"0,0 0 18 16,0 0 22-16,0 0 23 15,0 0-10-15,106 4-25 16,-76 1-13-16,-1 0-16 15,-7 1-7-15,-4 1-12 16,3-1-69-16,1-2-106 16,2-4-383-16</inkml:trace>
  <inkml:trace contextRef="#ctx0" brushRef="#br3" timeOffset="60564.27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">32309 2905 141 0,'0'0'796'0,"0"0"-732"0,0 0-44 15,0 0 13-15,0 0-14 16,0 0-19-16,8-3-21 16,-7 3-82-16,1 6-139 15,-2 1-374-15</inkml:trace>
  <inkml:trace contextRef="#ctx0" brushRef="#br3" timeOffset="67564.65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">32609 2833 771 0,'0'0'97'0,"0"0"-55"15,0 0 12-15,0 0-35 16,0 0 3-16,0 0 4 16,0-1-26-16,0 1 0 15,0 0-19-15,1 8-36 16,5 1-80-16,1-6-277 16</inkml:trace>
  <inkml:trace contextRef="#ctx0" brushRef="#br3" timeOffset="69947.7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4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">32330 3487 868 0,'0'0'188'16,"0"0"-185"-16,0 0 25 15,0 0 47-15,0 0-26 16,0 0-36-16,0 0-13 0,0 0-7 16,0 0-82-1,0 1-129-15,0 2-328 0</inkml:trace>
  <inkml:trace contextRef="#ctx0" brushRef="#br3" timeOffset="107511.49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">30810 4503 553 0,'0'0'202'0,"0"0"-163"16,0 0 50-16,0 0 17 0,0 0-24 16,0 0-24-16,28 6-21 15,-4-5 2-15,1 2-8 16,5-1-5-16,0 0-16 16,-3 4-10-16,-5-2-10 15,1 3-64-15,-4 0-98 16,-4-1-195-16</inkml:trace>
  <inkml:trace contextRef="#ctx0" brushRef="#br3" timeOffset="129452.73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6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29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">32609 4873 738 0,'0'0'251'16,"0"0"-251"-16,0 0-7 15,0 0 4-15,0 0-20 16,0 0-91-16,0 0-131 15,0 0-326-15</inkml:trace>
  <inkml:trace contextRef="#ctx0" brushRef="#br3" timeOffset="142069.54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">32657 4117 963 0,'0'0'77'16,"0"0"-77"-16,0 0-24 16,0 0 5-16,0 0-26 15,0 0-85-15,0 42-147 16</inkml:trace>
  <inkml:trace contextRef="#ctx0" brushRef="#br3" timeOffset="144224.39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5">20733 15837 922 0,'0'0'48'15,"0"0"-5"1,0 0 62-16,0 0-32 15,0 0-8-15,0 0-5 0,0 0-11 16,10-7-18-16,-10 7-12 16,0 7-9-16,0 12 1 15,2 2-2-15,-1 2-9 16,4 1-27-16,4-2-98 16,7-9-246-16</inkml:trace>
  <inkml:trace contextRef="#ctx0" brushRef="#br3" timeOffset="180900.0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2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">25004 15169 163 0,'0'0'53'16,"0"0"10"-16,0 0-24 15,0 0-39-15,0 0-120 16,0 0-28-16</inkml:trace>
  <inkml:trace contextRef="#ctx0" brushRef="#br3" timeOffset="195438.49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5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2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1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5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3">30131 14510 863 0,'0'0'89'0,"0"0"21"15,0 0-19-15,0 0-56 16,0 0-31-16,0 0-4 16,3-2-10-16,-3 2-34 15,0 0-50-15,0 0-50 16,0 4-99-16</inkml:trace>
  <inkml:trace contextRef="#ctx0" brushRef="#br4" timeOffset="-208617.66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5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3">31494 14675 617 0,'0'0'184'16,"0"0"-146"-16,0 0 26 16,0 0 18-16,0 0-5 15,106-11-11-15,-79 11-27 0,-3 0-19 16,-7 0-3-16,-4 0-13 15,-7 0-4-15,-2 0-6 16,-2 0-41-16,-1 0-96 16,4 0-154-16</inkml:trace>
  <inkml:trace contextRef="#ctx0" brushRef="#br4" timeOffset="-202993.16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4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7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8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9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6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5">3010 16588 19 0,'0'0'918'0,"0"0"-783"16,0 0-22-16,0 0-39 15,0 0-37-15,0 0-33 16,0-17-4-16,0 17-13 16,-4 2-32-16,-3 17-110 15,-4 1-27-15,2 2-140 16</inkml:trace>
  <inkml:trace contextRef="#ctx0" brushRef="#br4" timeOffset="-139534.17">2093 17383 134 0,'0'0'33'0,"0"0"-33"15,0 0-106-15,0 0 59 16,0 0 33-1,0 0 14-15</inkml:trace>
  <inkml:trace contextRef="#ctx0" brushRef="#br4" timeOffset="-139009.17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2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4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4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7">2815 17473 318 0,'0'0'528'16,"0"0"-436"-16,0 0 31 15,0 0-4-15,0 0-14 0,0 0-61 16,-3-30-43-16,3 30-1 15,-6 0-27-15,0 0-50 16,-3 6-44-16,-1 6-86 16,2-4-149-16</inkml:trace>
  <inkml:trace contextRef="#ctx0" brushRef="#br4" timeOffset="-134299.13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7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5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8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1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4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6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7">6116 17536 740 0,'0'0'171'0,"0"0"-161"16,0 0 2-16,0 0 35 15,0 0 24-15,0 0-5 16,0 0-31-16,-4-7-23 16,4 7-10-16,0 0-2 15,0 0-9-15,0 0-140 16,-1 0-177-16</inkml:trace>
  <inkml:trace contextRef="#ctx0" brushRef="#br4" timeOffset="-79783.45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1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5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8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2">8204 17092 420 0,'0'0'187'15,"0"0"-39"-15,0 0 8 16,0 0-13-16,0 0-34 16,89-4-55-16,-72 2-12 15,-4 0-23-15,-1 2-15 16,-3 0-2-16,2 0-2 15,2 0 0-15,0 0-1 16,8 0-8-16,3 0-113 16,-1 0-217-16</inkml:trace>
  <inkml:trace contextRef="#ctx0" brushRef="#br4" timeOffset="-74137.51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8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4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4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1">9533 16906 657 0,'0'0'249'0,"0"0"-98"16,0 0-48-16,0 0-36 15,0 0-23-15,0 0-34 16,0-14-10-16,0 14-15 16,0 13-83-16,1 2-177 15,1-1-423-15</inkml:trace>
  <inkml:trace contextRef="#ctx0" brushRef="#br4" timeOffset="-69667.2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8">9821 16848 611 0,'0'0'233'15,"0"0"-71"-15,0 0-13 0,0 0-45 16,0 0-40-16,0 0-26 16,0-22-25-16,0 22-13 15,0 0-3-15,0 0-48 16,-3 5-98-16,3 6-139 15</inkml:trace>
  <inkml:trace contextRef="#ctx0" brushRef="#br4" timeOffset="-67408.02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6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1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4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2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7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9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6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4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1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7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9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8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3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6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3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1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9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4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4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9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2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8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9">19015 16920 657 0,'0'0'256'16,"0"0"-105"-16,0 0-40 15,0 0-19-15,0 0-49 16,0 0-38-16,4-8-5 0,-4 8-15 16,0 0-59-16,0 6-76 15,-12 6-5-15,1 1-146 16</inkml:trace>
  <inkml:trace contextRef="#ctx0" brushRef="#br4" timeOffset="-13770.27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9">19261 16926 785 0,'0'0'189'0,"0"0"-16"16,0 0-43-16,0 0-44 16,0 0-43-16,0 0-30 15,0-6-13-15,0 6-2 16,0 0-22-16,-3 3-69 15,-6 8-134-15,-2 1-138 16</inkml:trace>
  <inkml:trace contextRef="#ctx0" brushRef="#br4" timeOffset="-9433.51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2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1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2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5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8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">22352 16534 880 0,'0'0'102'0,"0"0"54"16,0 0-90-16,0 0-65 15,0 0-1-15,0 0-88 0,4 29-80 16,-14-11-261-16</inkml:trace>
  <inkml:trace contextRef="#ctx0" brushRef="#br4" timeOffset="12029.97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">22371 17234 733 0,'0'0'136'0,"0"0"19"0,0 0-13 16,0 0-49 0,0 0-38-16,0 0-44 0,0-11-11 15,0 11-9-15,0 0-40 16,-9 6-89-16,0 2-60 15,5-2-238-15</inkml:trace>
  <inkml:trace contextRef="#ctx0" brushRef="#br4" timeOffset="15786.61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">23008 16856 665 0,'0'0'153'0,"0"0"-97"0,0 0-10 16,0 0 102-16,-1 73-43 15,4-38-19-15,10 0-34 16,2 0-19-16,1 1-17 16,-2-4-13-16,-3-5-3 15,-1-7-66-15,-4-10-329 16</inkml:trace>
  <inkml:trace contextRef="#ctx0" brushRef="#br4" timeOffset="17394.01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">24581 16466 933 0,'0'0'157'0,"0"0"-39"16,0 0-57-16,0 0-42 16,0 0-19-1,0 0-23-15,0 2-92 0,0 11-93 16,3-4-292-16</inkml:trace>
  <inkml:trace contextRef="#ctx0" brushRef="#br4" timeOffset="19948.95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">24379 17324 586 0,'0'0'161'0,"0"0"-79"16,0 0 61-16,0 0-14 15,0 0-17-15,-89 86-32 16,70-58-17-16,2-1-35 16,4 0-21-16,2-1-6 15,1-2-1-15,4-4-6 16,1-1-94-16,5-7-177 16,0-3-412-16</inkml:trace>
  <inkml:trace contextRef="#ctx0" brushRef="#br4" timeOffset="22267.06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">24693 17310 812 0,'0'0'269'16,"0"0"-133"-16,0 0-26 15,0 0-61-15,0 0-35 16,0 0-14-16,0-18-36 0,3 20-108 15,-2 9-160-15,4-1-565 16</inkml:trace>
  <inkml:trace contextRef="#ctx0" brushRef="#br4" timeOffset="23881.8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">25812 16922 627 0,'0'0'98'0,"0"0"46"15,0 0-5-15,108 0-33 0,-66 0-38 16,-4 0-17 0,-8 0-22-16,-10 0-24 0,-11 0-5 15,-6 4-26-15,-3 0-241 16</inkml:trace>
  <inkml:trace contextRef="#ctx0" brushRef="#br4" timeOffset="27120.35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">29055 16771 613 0,'0'0'151'16,"0"0"-22"-16,0 0-26 15,0 0-37-15,0 0-38 16,0 0-6-16,0 34 58 16,-7-13-36-16,1-2-9 15,1 3-7-15,4-5-17 16,-1-2-8-16,1-2-3 16,1-5 0-16,-3-1-21 0,0-4-142 15,-1-3-146 1</inkml:trace>
  <inkml:trace contextRef="#ctx0" brushRef="#br4" timeOffset="34852.92">28922 16716 428 0,'0'0'301'15,"0"0"-211"-15,0 0-35 0,0 0-23 16,0 0 39-16,0 0 7 15,0 65-13-15,0-42-10 16,0-1-26-16,0 0-11 16,2-2-12-16,-1-4-6 15,-1-2-17-15,0-7-167 16,0-3-202-16</inkml:trace>
  <inkml:trace contextRef="#ctx0" brushRef="#br4" timeOffset="35491.71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">29081 17789 1018 0,'0'0'118'0,"0"0"-46"15,0 0 43-15,0 0-33 16,0 0-40-16,0 0-22 16,0 0-10-16,10-5-7 15,-10 5-3 1,0 0-14-16,0 0-98 0,-13 2-187 15,-3 3-393-15</inkml:trace>
  <inkml:trace contextRef="#ctx0" brushRef="#br4" timeOffset="51351.0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4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">10524 18364 1068 0,'0'0'137'16,"0"0"-29"-16,0 0-11 15,0 0-45-15,0 0-30 16,0 0-22-16,1-6-15 0,-1 19-25 16,0 3-32-16,0 3-87 15,0-1-197-15</inkml:trace>
  <inkml:trace contextRef="#ctx0" brushRef="#br4" timeOffset="91286.59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4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">13805 18130 732 0,'0'0'235'15,"0"0"-143"-15,0 0 41 16,0 0-13-16,0 0-39 16,0 0-29-16,3-10-19 15,-3 10-6-15,1 0-15 16,-1 0-4-16,0 0-8 16,0 0 0-16,2 0-12 15,3 0-67-15,6 0-159 16,1 0-371-16</inkml:trace>
  <inkml:trace contextRef="#ctx0" brushRef="#br4" timeOffset="153332.22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">14115 18210 776 0,'0'0'68'16,"0"0"48"-16,0 0 7 15,0 0-37-15,103 0-16 16,-74 0-37-16,-3 0-25 16,-4 0-8-16,-4 0 0 15,-4 0-3-15,-1 2-24 16,-1 2-103-16,4-3-196 15</inkml:trace>
  <inkml:trace contextRef="#ctx0" brushRef="#br4" timeOffset="154882.29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">15001 18165 993 0,'0'0'173'0,"0"0"-97"16,0 0-9-16,0 0-22 0,0 0-23 15,0 0-21-15,12-13-1 16,-12 13-13-16,0 0-31 15,3 0-19 1,3 0-58-16,1 0-65 0,4 0-65 16</inkml:trace>
  <inkml:trace contextRef="#ctx0" brushRef="#br4" timeOffset="157435.71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2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">16591 10867 541 0,'0'0'24'0,"0"0"61"0,0 0-23 16,0 0-7-16,0 0 0 16,0 0-13-16,-19-47-15 15,19 43-6-15,0 2-14 16,0-2-7-16,0 3-3 15,0-1-40-15,0 2-18 16,0 0-73-16,0 0-103 16</inkml:trace>
  <inkml:trace contextRef="#ctx0" brushRef="#br4" timeOffset="182424.71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8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2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5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">10521 767 1216 0,'0'0'42'0,"0"0"-4"0,0 0-7 16,0 0-19-16,137-3 1 16,-67 10-5-16,-3 4-5 15,-13-3-3-15,-14-2-40 16,-10 0-121-16,-7-3-121 16,-7-3-328-16</inkml:trace>
  <inkml:trace contextRef="#ctx0" brushRef="#br0" timeOffset="2553.36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">11986 1006 959 0,'0'0'431'0,"0"0"-430"0,0 0-1 16,0 0-71-1,0 0-46-15,0 0-150 0,36 40-560 16</inkml:trace>
  <inkml:trace contextRef="#ctx0" brushRef="#br0" timeOffset="4302.26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">13159 821 750 0,'0'0'160'0,"0"0"-133"0,0 0-26 16,0 0 3-16,0 0 15 16,61 79 30-1,-55-48 8-15,-6-3-2 0,0-1-13 16,-3-1-11-16,-20-5-31 16,-10-5-12-16,-10-6-95 15,3-8-36-15,8-2-298 16</inkml:trace>
  <inkml:trace contextRef="#ctx0" brushRef="#br0" timeOffset="5071.72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">14145 1076 996 0,'0'0'368'0,"0"0"-346"0,0 0 15 16,0 0-37-16,0 0-77 16,0 0-202-16</inkml:trace>
  <inkml:trace contextRef="#ctx0" brushRef="#br0" timeOffset="14411.04">14228 1088 794 0,'0'0'342'0,"0"0"-342"0,0 0-7 15,0 0 7-15,0 0 5 16,0 0-4-16,0 0-1 15,-12 0-57-15,7-9-195 16</inkml:trace>
  <inkml:trace contextRef="#ctx0" brushRef="#br0" timeOffset="15038.85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">19829 1054 1283 0,'0'0'28'16,"0"0"-28"-16,0 0-63 15,0 0-173-15,0 0-516 16</inkml:trace>
  <inkml:trace contextRef="#ctx0" brushRef="#br0" timeOffset="21969.95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5">22297 1071 859 0,'0'0'156'15,"0"0"-28"-15,0 0-10 16,0 0-47-16,0 0-42 16,0 0-29-16,37 0-3 15,-37 0-105-15,-1 0-231 16</inkml:trace>
  <inkml:trace contextRef="#ctx0" brushRef="#br0" timeOffset="24784.74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5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3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">25994 237 320 0,'0'0'30'0,"0"0"-25"0,0 0-4 15,0 0 43-15,0 0 8 16,0 0-31-16,17 0-9 16,-11 0-12-16,1-1-94 15,0 1-73-15,-4 0 49 16,-1 0 98-16,-2 0-62 15</inkml:trace>
  <inkml:trace contextRef="#ctx0" brushRef="#br0" timeOffset="56682.7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9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1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">27787 2113 536 0,'0'0'317'0,"0"0"-302"15,0 0 11-15,0 0 66 16,0 0-4-16,-97 65-37 0,76-45-33 15,3 1-17 1,2-1-1-16,2-1-2 0,4-4-120 16,4-10-164-16</inkml:trace>
  <inkml:trace contextRef="#ctx0" brushRef="#br0" timeOffset="96089.79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">11001 3478 1177 0,'0'0'73'0,"0"0"-48"0,0 0 20 16,0 0-39-1,0 0-6-15,0 0-114 16,5 15-234-16</inkml:trace>
  <inkml:trace contextRef="#ctx0" brushRef="#br0" timeOffset="147183.91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2">11822 3224 589 0,'0'0'388'0,"0"0"-387"16,0 0 67-16,-3 79 30 15,3-54-60-15,0-3-26 0,0-3 3 16,0-6 2 0,1-3-16-16,2-4-1 15,0-6-40-15,-3 0-178 0,0-7-175 16</inkml:trace>
  <inkml:trace contextRef="#ctx0" brushRef="#br0" timeOffset="147531.9">11728 3200 1104 0,'0'0'33'0,"0"0"15"15,0 0 30-15,0 0-26 0,0 0-39 16,112-8-13-16,-68 8 0 15,-3 0-55-15,-7 0-138 16,-7 0-175-16</inkml:trace>
  <inkml:trace contextRef="#ctx0" brushRef="#br0" timeOffset="147953.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">13121 3361 1312 0,'0'0'42'0,"0"0"-42"16,0 0-10-16,0 0-17 16,0 0-171-16,0 0-412 15</inkml:trace>
  <inkml:trace contextRef="#ctx0" brushRef="#br0" timeOffset="149776.65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">16927 3020 975 0,'0'0'99'16,"0"0"-46"0,0 0 13-16,0 0-44 0,0 0-12 15,114 0-7-15,-74 0-3 16,-8 0-2-16,-5 5-15 15,-7 1-165-15,-7-2-70 16,-7 0-166-16</inkml:trace>
  <inkml:trace contextRef="#ctx0" brushRef="#br0" timeOffset="156265.24">16980 3176 583 0,'0'0'218'0,"0"0"-214"16,0 0 69-16,0 0 47 15,0 0-21-15,0 0-19 16,98 12-16-16,-67-11-24 16,0 2-28-16,-5 0-8 15,-1 0-4-15,-2 1-3 16,-4-2-60-16,-3-2-193 15,2 0-525-15</inkml:trace>
  <inkml:trace contextRef="#ctx0" brushRef="#br0" timeOffset="168566.8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8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">18134 4173 973 0,'0'0'169'16,"0"0"-169"-16,0 0-2 15,0 0-8-15,0 0-50 0,0 0-88 16,0 0-280-16</inkml:trace>
  <inkml:trace contextRef="#ctx0" brushRef="#br0" timeOffset="185883.81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">18170 4364 935 0,'-66'-16'124'0,"83"14"-112"0,8 1-8 0,3 1-4 15,-1 0-7-15,-6 0-95 16,-9 0-158-16</inkml:trace>
  <inkml:trace contextRef="#ctx0" brushRef="#br0" timeOffset="189526.66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">20244 4148 620 0,'0'0'234'0,"0"0"-223"16,0 0-10-16,0 0 13 15,3 73 47-15,-3-34-11 16,0 0 13-16,0 1-22 16,0-5-1-16,0-2-17 0,0-6-3 15,1-7-13 1,2-2-6-16,-2-8-1 0,-1-6-80 16,0-4-264-16</inkml:trace>
  <inkml:trace contextRef="#ctx0" brushRef="#br0" timeOffset="192544.92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5">20735 4093 793 0,'0'0'72'0,"0"0"-65"16,0 0-7-16,0 77 26 15,0-38 4-15,-2 2 17 16,2 2-3-16,0 0-16 15,0-3 0-15,0-5-9 16,2-5-12-16,1-7 1 16,-3-5-8-16,0-8 0 15,0-4-67-15,0-6-179 16,0 0-315-16</inkml:trace>
  <inkml:trace contextRef="#ctx0" brushRef="#br0" timeOffset="193450.85">20862 4087 854 0,'0'0'37'0,"0"0"-12"16,0 0-25-16,0 0 3 15,0 0 2-15,0 0 19 16,32 98 12-16,-26-68 4 0,-3-3-3 15,-3-5-7-15,0-7-8 16,0-3-14-16,-6-5-7 16,-10-4-1-16,-3-3-36 15,0 0-86-15,5-12-256 16</inkml:trace>
  <inkml:trace contextRef="#ctx0" brushRef="#br0" timeOffset="194071.6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">21417 4092 737 0,'0'0'134'15,"0"0"-123"-15,0 0 49 16,0 0 18-16,-6 85-36 16,2-53-28-16,4 1-14 0,0-4-20 15,18-9-359 1</inkml:trace>
  <inkml:trace contextRef="#ctx0" brushRef="#br0" timeOffset="195473.96">21683 4085 869 0,'0'0'117'0,"0"0"-117"16,-9 92-13-16,-4-53-135 16,0-2-515-16</inkml:trace>
  <inkml:trace contextRef="#ctx0" brushRef="#br0" timeOffset="-195631.1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4">10290 4830 628 0,'0'0'196'16,"0"0"-178"-1,0 0 13-15,0 0 24 0,0 0 13 16,0 0-22-16,80 0-8 15,-60 0-7-15,0 0-23 16,1 0-8-16,-3 0-2 16,0 4-33-16,-1 2-97 15,-4-2-165-15</inkml:trace>
  <inkml:trace contextRef="#ctx0" brushRef="#br0" timeOffset="-193192.1">10327 4979 693 0,'0'0'145'0,"0"0"-114"16,0 0 5-16,0 0 45 15,0 0-19-15,94 2-19 16,-63-1-20-16,-2 2-17 15,-4 0-6-15,-1 1 0 16,-2-1-20-16,1-3-182 16,-4 0-351-16</inkml:trace>
  <inkml:trace contextRef="#ctx0" brushRef="#br0" timeOffset="-192167.91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6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5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1">11547 4376 1042 0,'0'0'44'0,"0"0"30"0,0 0-42 15,0 0-32 1,0 0-19-16,0 0-84 15,-1 2-132-15,-5 8-127 16</inkml:trace>
  <inkml:trace contextRef="#ctx0" brushRef="#br0" timeOffset="-189772.19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6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5">12120 5036 616 0,'0'0'74'0,"0"0"-16"0,0 0 45 16,0 0-23-16,0 0-17 16,87 0-15-16,-71 0-7 15,2 0-12 1,-3 3-24-16,-3-2-4 16,0 4-2-16,0 0-2 0,-2 2-25 15,2-1-112-15,0-3-160 16</inkml:trace>
  <inkml:trace contextRef="#ctx0" brushRef="#br0" timeOffset="-184410.49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1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9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9">13419 4666 435 0,'0'0'257'16,"0"0"-178"-16,0 0 0 0,0 0-20 15,0 0-20 1,0 0 64-16,0 66-42 0,3-39-15 15,-1 2-18-15,4-4-14 16,3-2-8-16,0 2-6 16,0-4-2-16,0-6-171 15,1-9-291-15</inkml:trace>
  <inkml:trace contextRef="#ctx0" brushRef="#br0" timeOffset="-178675.85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3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1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1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9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7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1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5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6">15086 4491 688 0,'0'0'162'0,"0"0"-119"16,0 0-6-16,0 0-5 16,0 0 27-16,0 0 13 15,-24 107-33-15,24-69-16 0,6 4-17 16,4-3-6 0,-4-2-61-16,-4-9-145 15,-2-9-553-15</inkml:trace>
  <inkml:trace contextRef="#ctx0" brushRef="#br0" timeOffset="-170770.72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1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9">16654 5518 985 0,'0'0'44'0,"0"0"13"16,0 0 41-16,42 91-41 15,-34-72-35-15,-1-3-11 0,-4 3-10 16,-3 0-1-16,-5 4-55 16,-19-3-218-16,-4-6-456 15</inkml:trace>
  <inkml:trace contextRef="#ctx0" brushRef="#br0" timeOffset="-147095.13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2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6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5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7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7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7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3">21964 5710 529 0,'0'0'562'16,"0"0"-562"-16,0 0-29 15,0 0 29-15,0 0 3 16,-30 93-3-16,27-67-51 15,3-5-79-15,0-14-214 16</inkml:trace>
  <inkml:trace contextRef="#ctx0" brushRef="#br0" timeOffset="-119046.07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1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1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4">23510 5284 703 0,'0'0'94'16,"0"0"-1"-16,0 0 10 15,0 0-21 1,0 0-12-16,0 0-29 0,0 0 3 16,80 2-12-16,-56 1-6 15,-6-1-19-15,-2 3-7 16,-5-1-10-16,1 2-105 15,-5-2-165-15,-2-3-233 16</inkml:trace>
  <inkml:trace contextRef="#ctx0" brushRef="#br0" timeOffset="-113643.04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4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2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7">25316 5269 1080 0,'0'0'35'0,"0"0"-33"16,0 0-4-16,0 0 0 16,0 0-43-16,0 0-84 15,0 0-194-15</inkml:trace>
  <inkml:trace contextRef="#ctx0" brushRef="#br0" timeOffset="-107785.35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1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5">26254 5624 1160 0,'0'0'0'16,"0"0"-182"-16,0 0 43 15,0 0-19-15,0 0-84 0</inkml:trace>
  <inkml:trace contextRef="#ctx0" brushRef="#br0" timeOffset="-92476.98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8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8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1">18807 6572 82 0,'0'0'875'16,"0"0"-801"-16,0 0 25 15,0 0-2-15,0 0-55 16,0 0-18-16,0 0-12 16,81 6-11-16,-40-5-1 15,-3 4 0-15,-9 0-54 16,-9 1-80-16,-5 0-65 15,-6 2-57-15,-8-3-190 16</inkml:trace>
  <inkml:trace contextRef="#ctx0" brushRef="#br0" timeOffset="-90257.52">18841 6713 43 0,'0'0'722'0,"0"0"-678"16,0 0 28-16,0 0 30 15,0 0-38-15,0 0 15 16,57 15-20-16,-24-11-41 16,1 0-15-16,-1 3-3 15,-3-3-48-15,-7-1-213 16</inkml:trace>
  <inkml:trace contextRef="#ctx0" brushRef="#br0" timeOffset="-88746.9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5">19474 6264 907 0,'0'0'70'16,"0"0"-12"-16,0 0 22 15,0 0-11-15,0 0-6 16,88-5-19-16,-49 5-25 15,4 0-17-15,2 0-2 16,-1 2-1-16,-5 4-6 16,-4 2-44-16,-9 1-106 15,-5-4-155-15</inkml:trace>
  <inkml:trace contextRef="#ctx0" brushRef="#br0" timeOffset="-87604.87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4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6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4">22094 6691 570 0,'0'0'252'0,"0"0"-250"0,0 0 16 16,0 0 47-1,0 0 12-15,0 0-20 0,106 24-10 16,-77-18-35-16,-2 0-12 16,-3 2-54-16,-4-4-118 15,-1-4-279-15</inkml:trace>
  <inkml:trace contextRef="#ctx0" brushRef="#br0" timeOffset="-78261.98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5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3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1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2">23797 6536 957 0,'0'0'148'0,"0"0"-124"16,0 0 24-16,0 0-19 15,0 0-27-15,0 0-2 16,-1-1-33-16,1 13-86 16,0 1-26-16,9-4-326 15</inkml:trace>
  <inkml:trace contextRef="#ctx0" brushRef="#br0" timeOffset="-74931.01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3">24150 6586 351 0,'0'0'610'15,"0"0"-592"-15,0 0-15 0,0 0 25 16,0 0 12 0,0 0-36-16,4 0-4 15,-4 0-109-15,0 0-237 16</inkml:trace>
  <inkml:trace contextRef="#ctx0" brushRef="#br0" timeOffset="-73686.02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8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2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2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9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7">11049 8445 818 0,'0'0'89'0,"0"0"-88"0,0 0 3 15,-55 108 52-15,41-54 8 16,5 5-21-16,6-1-18 16,3-7-12-16,0-2-13 15,0-7-1-15,3-7-8 16,8-8 7-16,-2-9-107 15,1-11-98-15,0-7-209 16</inkml:trace>
  <inkml:trace contextRef="#ctx0" brushRef="#br0" timeOffset="-54818.98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7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1">12030 8418 658 0,'0'0'190'15,"0"0"-190"-15,0 0 57 16,-32 85 36-16,26-52 8 15,3-1-14-15,3-4-26 0,0 0-30 16,0-5-26-16,10-7-5 16,-1-3-2-16,0-6-35 15,1-7-132-15,-1 0-190 16</inkml:trace>
  <inkml:trace contextRef="#ctx0" brushRef="#br0" timeOffset="-53707.0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8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5">13266 8643 864 0,'0'0'278'0,"0"0"-258"15,0 0 37-15,0 0-26 16,0 0-31-16,0 0-10 15,24 20-46-15,-14-14-183 16</inkml:trace>
  <inkml:trace contextRef="#ctx0" brushRef="#br0" timeOffset="-51608.99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8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8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2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4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4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8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3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9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5">16824 8482 536 0,'0'0'186'0,"0"0"-144"16,0 0 46-16,0 0-2 15,0 0-21-15,0 0-24 16,93 11-29-16,-68-4-11 15,-1 0-1-15,-3 2-67 16,-3-3-131-16,3-4-390 16</inkml:trace>
  <inkml:trace contextRef="#ctx0" brushRef="#br0" timeOffset="-35840.68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8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2">17770 8445 739 0,'0'0'163'15,"0"0"-119"-15,0 0-4 16,0 0-32-16,0 0-6 16,0 0-2-16,34 29-46 15,-29-16-156-15,-3-6-204 16</inkml:trace>
  <inkml:trace contextRef="#ctx0" brushRef="#br0" timeOffset="-33988.38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9">18077 8422 575 0,'0'0'454'15,"0"0"-404"-15,0 0 42 16,0 0-26-16,0 0-42 16,0 0-24-16,8-8-37 0,8 18-85 15,-2-2-194-15</inkml:trace>
  <inkml:trace contextRef="#ctx0" brushRef="#br0" timeOffset="-28982.19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7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1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6">19984 8756 37 0,'0'0'315'0,"0"0"-204"16,0 0-22-16,0 0-2 16,0 0-37-16,-9 77-25 15,9-60-25-15,0-7-51 0,0-7-518 16</inkml:trace>
  <inkml:trace contextRef="#ctx0" brushRef="#br0" timeOffset="-8206.53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4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8">20335 8709 319 0,'0'0'320'0,"0"0"-263"16,0 0 20-16,0 0 22 16,0 0-11-16,0 0-10 15,86 19 0-15,-56-17-16 16,6 0-6-16,5-2-8 15,4 0-26-15,3 0-14 16,-6 0-8-16,-6 0-38 16,-8-8-193-16,-7-10-619 15</inkml:trace>
  <inkml:trace contextRef="#ctx0" brushRef="#br0" timeOffset="-5432.8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7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7">21207 8499 285 0,'0'0'365'16,"0"0"-341"-16,0 0 47 16,0 0 29-16,0 0-16 15,0 0 13-15,32 45 0 16,-8-35-37-16,7-1-19 15,1-4-11-15,1 1-16 16,-4-2-10-16,1-1-4 16,0-3-2-16,0 0-119 15,-3 0-230-15</inkml:trace>
  <inkml:trace contextRef="#ctx0" brushRef="#br0" timeOffset="53406.05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5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5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2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">24132 8403 866 0,'0'0'206'0,"0"0"-159"15,0 0 54-15,0 0-3 16,0 0-50-16,0 0-28 15,24-24-20-15,-24 24-15 16,0 0-38-16,-8 0-57 16,-7 3-69-16,-4 6-163 15</inkml:trace>
  <inkml:trace contextRef="#ctx0" brushRef="#br0" timeOffset="59684.2">23954 8397 798 0,'0'0'205'0,"0"0"-170"15,0 0 23-15,0 0-54 0,0 0-4 16,0 0-42-16,-15 11-83 16,8-6-188-16</inkml:trace>
  <inkml:trace contextRef="#ctx0" brushRef="#br0" timeOffset="60515">23261 8372 580 0,'0'0'249'16,"0"0"-128"-16,0 0 27 15,0 0-44-15,0 0-50 16,0 0-39-16,0 0-15 16,11 0-1-16,-8 2-1 15,-1 3-14-15,-2 1-145 16,0-3-109-16</inkml:trace>
  <inkml:trace contextRef="#ctx0" brushRef="#br0" timeOffset="61066.14">23077 8479 680 0,'0'0'259'0,"0"0"-173"16,0 0 34-16,0 0-40 15,0 0-42-15,0 0-38 16,0 0-7-16,0 0-37 16,0 0-98-16,0 0-82 15,0 0-230-15</inkml:trace>
  <inkml:trace contextRef="#ctx0" brushRef="#br0" timeOffset="93956.19">24579 8768 492 0,'0'0'128'0,"0"0"-37"16,0 0 55-16,0 0-16 15,0 0 0-15,0 0-30 16,0 0-27-16,3 3-12 15,-3-3-10-15,2 0-20 16,-1 0-20-16,2 0-11 16,5 1-9-16,1 2-41 15,6 1-88-15,4-1-142 16,-4-3-363-16</inkml:trace>
  <inkml:trace contextRef="#ctx0" brushRef="#br0" timeOffset="99777.7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">13526 10037 638 0,'0'0'107'0,"0"0"-38"0,0 0 36 16,0 0-6-16,95 0-4 16,-52-1-43-16,-4 1-25 15,-5 0-23-15,-5 0-4 16,-6 0-20-16,-1 7-78 15,0-3-103-15,2-4-364 16</inkml:trace>
  <inkml:trace contextRef="#ctx0" brushRef="#br0" timeOffset="122513.99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6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">16739 10085 680 0,'0'0'313'0,"0"0"-282"16,0 0 20-16,0 0-37 0,0 0-14 16,0 0-43-16,0-6-114 15,-3 6-274-15</inkml:trace>
  <inkml:trace contextRef="#ctx0" brushRef="#br0" timeOffset="134405.97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8">17798 9957 154 0,'0'0'453'0,"0"0"-368"15,0 0 71-15,0 0-10 16,0 0-33-16,0 0-44 15,0 0-8-15,71-3-20 16,-42 0-25-16,7 3-8 16,6 0-8-16,13 0-9 0,15-1-111 15,6-6-373 1</inkml:trace>
  <inkml:trace contextRef="#ctx0" brushRef="#br0" timeOffset="139596.02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">19583 9826 545 0,'0'0'258'16,"0"0"-178"-1,0 0 3-15,0 0 7 16,0 0 34-16,0 98-45 16,0-60-19-16,0 1-17 0,0-4-22 15,0-6-15-15,0-7-6 16,6-4-4-16,1-10-38 15,3-8-56-15,0 0-89 16,-3-14-228-16</inkml:trace>
  <inkml:trace contextRef="#ctx0" brushRef="#br0" timeOffset="141127.07">19453 9797 787 0,'0'0'124'0,"0"0"-66"16,0 0-22-16,84-22 11 15,-41 19 15-15,-3 0-10 16,-2 3-21-16,-7 0-11 16,-9 0-15-16,-4 0-5 15,-6 6-7-15,2 6-82 16,-1 2-54-16,-1-1-184 15</inkml:trace>
  <inkml:trace contextRef="#ctx0" brushRef="#br0" timeOffset="141335.91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8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">22212 9969 911 0,'0'0'75'0,"0"0"-33"16,0 0-22-16,0 0-15 15,0 0-5-15,0 0-16 16,37 21-155-16,-33-21-245 16</inkml:trace>
  <inkml:trace contextRef="#ctx0" brushRef="#br0" timeOffset="149662.54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">23489 9622 559 0,'0'0'38'0,"0"0"-13"16,0 0 80-16,-3 99-27 16,3-60-18-16,0 2 7 15,0 2-24-15,0-3-6 16,9-2-17-16,1-3-11 15,3-8-6-15,-2-4-1 16,-2-6-2-16,-3-9-8 16,1-6-99-16,-5-2-145 15</inkml:trace>
  <inkml:trace contextRef="#ctx0" brushRef="#br0" timeOffset="151173.8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">23832 9930 395 0,'0'0'550'15,"0"0"-538"1,0 0-1-16,0 0-5 0,0 0-6 15,0 0-1-15,0 0-19 16,37-5-89-16,-32 14-236 16</inkml:trace>
  <inkml:trace contextRef="#ctx0" brushRef="#br0" timeOffset="170714.21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">1351 13668 982 0,'0'0'100'0,"0"0"-97"0,0 0 1 15,0 0-4-15,0 0-16 16,0 0-16-16,24-31-62 15,-18 10-117-15,2 5-384 16</inkml:trace>
  <inkml:trace contextRef="#ctx0" brushRef="#br0" timeOffset="171642.37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8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">6028 13223 1091 0,'0'0'101'15,"0"0"-101"-15,0 0-151 16,0 0-165-16,0 0-222 16</inkml:trace>
  <inkml:trace contextRef="#ctx0" brushRef="#br0" timeOffset="185649.95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">7510 12894 667 0,'0'0'44'0,"0"0"-41"16,0 0 4-16,0 108 45 0,0-55 28 16,0 6-15-16,0-4 4 15,0-1-4-15,3-5-29 16,5-6-17-16,-1-8-9 16,2-5-8-16,-3-8-2 15,0-8-47-15,-2-7-104 16,-2-7-164-16</inkml:trace>
  <inkml:trace contextRef="#ctx0" brushRef="#br0" timeOffset="187067.2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">7932 13302 838 0,'0'0'271'15,"0"0"-238"1,0 0 10-16,0 0-25 0,0 0-9 16,0 0-6-16,0-7-3 15,0 7-7-15,3 0-38 16,12 7-88-16,6-4-120 15</inkml:trace>
  <inkml:trace contextRef="#ctx0" brushRef="#br0" timeOffset="211330.97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">9937 13402 54 0</inkml:trace>
  <inkml:trace contextRef="#ctx0" brushRef="#br0" timeOffset="212208.34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3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3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3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9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4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7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1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3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1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9">13017 12908 491 0,'0'0'79'15,"0"0"-42"-15,0 0 4 16,0 0 44-16,-40 75-2 16,18-26-13-16,-1 4-11 15,3 1 3-15,7-2-37 16,4-4-19-16,3-3-5 16,2-6-1-16,4-3-23 15,0-14-132-15,0-14-336 0</inkml:trace>
  <inkml:trace contextRef="#ctx0" brushRef="#br0" timeOffset="-194922.66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9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8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3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2">12547 13108 408 0,'0'0'132'0,"0"0"-84"16,0 0 7-16,0 0-13 15,-96 50-10-15,80-39 8 0,4 1-32 16,8-4-8-16,4-3-9 16,0-5-80-16,19 0-36 15,5 0-25-15</inkml:trace>
  <inkml:trace contextRef="#ctx0" brushRef="#br0" timeOffset="-191079.41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2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6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4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8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8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3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6">5606 14701 391 0,'0'0'167'0,"0"0"-129"15,0 0 70-15,0 0-3 16,94 0-32-16,-67 0-14 16,0 0-22-16,-2 6-25 15,-5 1-9-15,1 1-3 16,-6 2 0-16,1-2-4 15,6-1-13-15,1-2-144 16,2-5-261-16</inkml:trace>
  <inkml:trace contextRef="#ctx0" brushRef="#br0" timeOffset="-165195.89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2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1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7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7">8311 14933 574 0,'0'0'526'0,"0"0"-526"15,0 0 0-15,0 0 4 16,0 0-2-16,0 0-2 16,-16-4-59-16,16 2-125 15,7-4-311-15</inkml:trace>
  <inkml:trace contextRef="#ctx0" brushRef="#br0" timeOffset="-156925.71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4">8963 14947 859 0,'0'0'200'0,"0"0"-198"0,0 0-2 16,0 0-1-16,0 0-64 15,0 0-52-15,12 0-192 16</inkml:trace>
  <inkml:trace contextRef="#ctx0" brushRef="#br0" timeOffset="-155479.52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6">9542 14834 863 0,'0'0'201'0,"0"0"-201"16,0 0-25-16,0 0-47 0,0 0-85 16,0 0-95-16</inkml:trace>
  <inkml:trace contextRef="#ctx0" brushRef="#br0" timeOffset="-154312.83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8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4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4">11295 14687 521 0,'0'0'204'0,"0"0"-90"15,0 0-35-15,0 0-16 16,0 0 13-16,0 0-39 16,37-6-26-16,-13 5-4 15,-1 1-7-15,2 0-5 16,-1 0-6-16,-2 0-127 16,-5 0-103-16,-4 0-220 15</inkml:trace>
  <inkml:trace contextRef="#ctx0" brushRef="#br0" timeOffset="-151799.22">11528 14386 726 0,'0'0'88'0,"0"0"-85"16,0 0 2-16,0 0 24 16,3 91 30-16,4-46-13 15,-1 1 12-15,0 0-14 16,0-6-20-16,0-3-16 15,0-7-4-15,-3-7-4 16,-2-3 0-16,-1-5-1 16,0-4-30-16,0-5-161 15,0-6-272-15</inkml:trace>
  <inkml:trace contextRef="#ctx0" brushRef="#br0" timeOffset="-151315.5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3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4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3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7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2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1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5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2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9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7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7">18635 14465 302 0,'0'0'365'0,"0"0"-287"16,0 0 30-16,0 0-39 15,-68 84-21-15,53-60-20 16,3 0-12-16,-2 0-10 16,0-5-6-16,-3-1-2 15,-1-2-42-15,2-5-138 16,1-1-330-16</inkml:trace>
  <inkml:trace contextRef="#ctx0" brushRef="#br0" timeOffset="-100920.05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8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7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5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7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2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9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4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5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9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9">22242 14715 622 0,'0'0'353'0,"0"0"-315"0,0 0 20 0,0 0-41 16,0 0-10-16,0 0-14 15,25 6 2-15,-16 2-156 16,-5-3-152-16</inkml:trace>
  <inkml:trace contextRef="#ctx0" brushRef="#br0" timeOffset="-90202.03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5">23028 14658 797 0,'0'0'64'0,"0"0"-15"0,0 0 58 15,-90 63-21-15,69-34-25 16,5 1-30-16,-1-1-20 15,8-1-11-15,2-3-1 16,0-4 1-16,1-5-51 16,-2-4-69-16,-1-5-68 0,-1-6-248 15</inkml:trace>
  <inkml:trace contextRef="#ctx0" brushRef="#br0" timeOffset="-88672.74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4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6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">9269 1196 1012 0,'0'0'210'16,"0"0"-206"-16,0 0 5 0,0 0-9 15,0 0-8-15,0 0-64 16,11-13-136-16</inkml:trace>
  <inkml:trace contextRef="#ctx0" brushRef="#br0" timeOffset="889.86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">9446 709 739 0,'0'0'155'16,"0"0"-97"-16,0 0 40 15,0 0-9-15,0 0-8 0,0 0-12 16,99-1-47-16,-69 1-19 16,-5 0-2-16,-5 1-2 15,-1 7-51-15,-5 2-122 16,-4 2-114-16,-4 2-197 16</inkml:trace>
  <inkml:trace contextRef="#ctx0" brushRef="#br0" timeOffset="1332.13">9779 1094 943 0,'0'0'169'15,"0"0"-151"-15,0 0 92 16,0 0-59-16,0 0-51 15,0 0 0-15,14 12-58 0,-14-2-138 16,0-5-235-16</inkml:trace>
  <inkml:trace contextRef="#ctx0" brushRef="#br0" timeOffset="2130.23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">15407 835 641 0,'0'0'52'0,"0"0"-9"16,0 0 73-16,0 101-32 15,0-71 6-15,0 2-11 16,0-4-24-16,0-3-25 0,0-5-8 16,3-5-10-1,0-6-12-15,3-5-5 0,-2-4-84 16,2-1-139 0,-3-21-498-16</inkml:trace>
  <inkml:trace contextRef="#ctx0" brushRef="#br0" timeOffset="7081.53">15285 804 821 0,'0'0'270'16,"0"0"-252"-16,0 0 66 15,0 0-31-15,0 0-47 0,0 0 2 16,116-16-4-16,-80 16-4 15,-5 0-73-15,0 0-65 16,1 6-59-16,-7-4-264 16</inkml:trace>
  <inkml:trace contextRef="#ctx0" brushRef="#br0" timeOffset="779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">16275 682 1221 0,'0'0'75'0,"0"0"-59"16,0 0 45-16,0 0-22 16,103-44-39-16,-82 41-3 15,-2 1-66-15,-8-5-195 0</inkml:trace>
  <inkml:trace contextRef="#ctx0" brushRef="#br0" timeOffset="26595.06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">19444 1311 711 0,'0'0'271'16,"0"0"-262"-16,0 0 29 0,0 0 49 16,96 0-18-1,-62 0-34-15,-5 0-24 0,-4 0-11 16,-6 0-7-16,0 2-116 15,-1 0-148-15,0-2-466 16</inkml:trace>
  <inkml:trace contextRef="#ctx0" brushRef="#br0" timeOffset="31932.28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">21846 1132 995 0,'0'0'98'15,"0"0"-60"-15,0 0 5 16,0 0-21-16,0 0-22 15,0 0-2-15,-6-13-32 16,3 13-146-16,2 0-190 0</inkml:trace>
  <inkml:trace contextRef="#ctx0" brushRef="#br0" timeOffset="37274.81">22740 1427 967 0,'0'0'28'16,"0"0"-27"-16,0 0-1 15,0 0 13-15,0 0 13 16,3 97-16-16,-3-73-5 16,-2-2-5-16,-2-8-108 0,2-9-341 15</inkml:trace>
  <inkml:trace contextRef="#ctx0" brushRef="#br0" timeOffset="37808.41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">23044 1126 845 0,'0'0'71'0,"0"0"-42"0,91 8 71 15,-48-4-52-15,1-1-28 16,-5 0-5-16,-4-1-9 15,-1-2-6-15,-2 0-45 16,-7 0-200-16</inkml:trace>
  <inkml:trace contextRef="#ctx0" brushRef="#br0" timeOffset="38581.79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1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">10459 2719 794 0,'0'0'81'0,"0"0"-11"16,0 0 31 0,0 0-10-16,0 0-16 0,0 0-53 15,38 0-18-15,4 0 1 16,7 0-4-16,-1 0-1 16,-2 2 0-16,-7 6-7 15,-6-1-96-15,-5 1-89 16,-4-3-149-16</inkml:trace>
  <inkml:trace contextRef="#ctx0" brushRef="#br0" timeOffset="72020.21">10536 2944 680 0,'0'0'233'16,"0"0"-218"-16,0 0 26 0,0 0-8 16,0 0 26-16,83 10 25 15,-41-6-47-15,3 1-26 16,-5-1-11-16,-1 0-6 16,0-1-105-16,-1-3-184 15</inkml:trace>
  <inkml:trace contextRef="#ctx0" brushRef="#br0" timeOffset="73257.94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1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">17549 2713 891 0,'0'0'184'0,"0"0"-166"16,0 0-8-16,0 0-1 16,87 0-6-16,-39 0 3 15,-2 0 5-15,-9 0-10 16,-6 0-1-16,-7 0-35 16,-6 0-81-16,-3 0-13 15,-4 0-169-15</inkml:trace>
  <inkml:trace contextRef="#ctx0" brushRef="#br0" timeOffset="97023.74">17571 2850 684 0,'0'0'128'15,"0"0"-86"-15,0 0 6 16,0 0 19-16,0 0 22 16,81 13-19-16,-43-9-43 15,-1-1-18-15,-3 0-8 0,-3-2-1 16,-5 2-5 0,-2-3-117-16,-2 0-190 0</inkml:trace>
  <inkml:trace contextRef="#ctx0" brushRef="#br0" timeOffset="97962.79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2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4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5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5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">23993 5048 663 0,'0'0'106'15,"0"0"-57"-15,0 0 35 16,0 0-24-16,86-75-7 16,-50 48-17-16,6-6-16 15,3 2-20-15,-3 3-30 0,-8 4-72 16,-6 4-96-16</inkml:trace>
  <inkml:trace contextRef="#ctx0" brushRef="#br2" timeOffset="165014.87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">22618 7411 345 0,'0'0'482'0,"0"0"-404"16,0 0 35-16,0 0 11 15,0 0-19-15,0 0-36 16,0 0-13-16,20-36-13 16,-15 33-24-16,-4 3-16 15,-1 0-3-15,0 0-2 16,0 0-10-16,0 0-68 0,2 0-140 16,1 3-232-16</inkml:trace>
  <inkml:trace contextRef="#ctx0" brushRef="#br2" timeOffset="203721.87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8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">24133 7490 787 0,'0'0'115'0,"0"0"-88"16,0 0 30-16,0 0-29 15,0 0-17-15,0 0 55 16,-33 86-17-16,22-51-27 15,4-1-12-15,7-3-7 0,0-4-3 16,13-6-44 0,10-11-155-16</inkml:trace>
  <inkml:trace contextRef="#ctx0" brushRef="#br2" timeOffset="-208659.6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6">23905 3677 655 0,'0'0'17'16,"0"0"-15"-16,0 74-1 15,0-46 2 1,0 2-3-16,0-7-39 0,0-4-172 16</inkml:trace>
  <inkml:trace contextRef="#ctx0" brushRef="#br2" timeOffset="-206030.91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9">23738 4431 554 0,'0'0'96'0,"0"0"-50"16,0 0 63-16,0 0-17 15,0 0-22-15,0 0-33 16,-72 72-23-16,53-50-11 0,-2 1-3 16,-3 1-3-1,2-4-126-15,-1-3-166 0</inkml:trace>
  <inkml:trace contextRef="#ctx0" brushRef="#br2" timeOffset="-204675.2">23413 4755 437 0,'0'0'304'0,"0"0"-257"15,0 0 10-15,0 0-43 16,0 0-14-16,-71 85-64 15,57-70-121-15,0 1-59 16</inkml:trace>
  <inkml:trace contextRef="#ctx0" brushRef="#br2" timeOffset="-204458.79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7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1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1">25205 3939 80 0,'0'0'45'0,"0"0"-27"16,0 0-18-16,0 0-2 16,0 0-78-16</inkml:trace>
  <inkml:trace contextRef="#ctx0" brushRef="#br2" timeOffset="-199766.02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4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4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2">31435 4484 795 0,'0'0'106'15,"0"0"-106"-15,0 0-9 16,0 0 9-16,127-2 20 16,-60 2-13-16,6 8 6 15,0-2-5-15,-4-2 10 0,-7 0-10 16,-7-2-8-1,-16 1-6-15,-15-3-63 0,-16 0-201 16,-8 0-242-16</inkml:trace>
  <inkml:trace contextRef="#ctx0" brushRef="#br2" timeOffset="-159630.57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7">29813 5273 577 0,'0'0'209'0,"0"0"-197"0,110 0-7 16,-43 0 19-16,13 0 29 15,14 0 3-15,13 1-7 16,5 3-14-16,1-2-21 16,1 2-13-16,-13-2-1 15,-13 2-34-15,-16-2-108 16,-20-2-206-16</inkml:trace>
  <inkml:trace contextRef="#ctx0" brushRef="#br2" timeOffset="-158693.63">31351 5201 736 0,'0'0'286'15,"123"-1"-235"-15,-50 1 37 16,4 0 6-16,0 0-50 16,-3-2-33-16,-7-4-11 15,-7-2-3-15,-12 2-52 0,-18-5-164 16,-19-2-150-1</inkml:trace>
  <inkml:trace contextRef="#ctx0" brushRef="#br2" timeOffset="-157686.39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5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7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1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1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3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3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2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7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4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2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4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5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7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3">26659 7401 1081 0,'0'0'117'0,"0"0"-76"16,0 0 35-16,0 0-52 16,0 0-23-16,0 0-1 15,30-27-15-15,-30 27-62 16,0 0-174-16,-2 7-406 0</inkml:trace>
  <inkml:trace contextRef="#ctx0" brushRef="#br2" timeOffset="-86653.85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1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4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7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9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7">22985 9200 611 0,'0'0'320'0,"0"0"-289"16,0 0 2-16,0 0-7 15,0 0 3 1,0 0 4-16,34 0-15 0,-21 0-17 15,-2 0-1-15,0 0-6 16,0 1-58-16,3-1-149 16,-3 0-384-16</inkml:trace>
  <inkml:trace contextRef="#ctx0" brushRef="#br2" timeOffset="-78848.34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4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7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9">24904 9080 842 0,'0'0'177'0,"0"0"-169"15,0 0-1-15,0 0 52 16,0 0 12-16,-46 77-31 16,46-55-5-16,0-4-17 15,0-1-14-15,0-6-3 16,0-1-1-16,2-7-4 16,5-3-102-16,4 0-131 15,-1-14-373-15</inkml:trace>
  <inkml:trace contextRef="#ctx0" brushRef="#br2" timeOffset="-75451.82">24764 9010 328 0,'0'0'473'16,"0"0"-406"-16,0 0 59 16,0 0-61-16,0 0-37 15,0 0 32-15,78-4-20 16,-50 4-23-16,-1 0-8 16,-3 0-9-16,-5 1-5 15,-4 4-26-15,-1-4-139 0,-7 2-244 16</inkml:trace>
  <inkml:trace contextRef="#ctx0" brushRef="#br2" timeOffset="-75119.57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9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2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7">25671 8937 439 0,'0'0'161'16,"0"0"-152"-16,0 0 75 16,0 92 20-16,0-53-17 15,0 1-23-15,0 6 0 16,0 3-32-16,0-2-5 15,0-4-2-15,0-6-16 16,5-7-2-16,2-7-5 16,1-7-2-16,2-5-9 15,2-8-143-15,3-3-129 0</inkml:trace>
  <inkml:trace contextRef="#ctx0" brushRef="#br2" timeOffset="-73465.9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8">26016 9097 466 0,'0'0'416'0,"0"0"-330"16,0 0 8-16,0 0-16 15,0 0-61-15,0 0-17 16,111-4-2-16,-74 4-15 15,-9 0-179-15,-2 0-313 16</inkml:trace>
  <inkml:trace contextRef="#ctx0" brushRef="#br2" timeOffset="-72354.89">26331 8837 903 0,'0'0'24'16,"0"0"-18"-16,0 94 31 15,0-51 19-15,0 0 13 0,0-3-36 16,3-4-11 0,4-7-7-16,4-7-8 0,-5-7-2 15,-2-8-4 1,-1-5-1-16,0-2-1 0,0-9-58 16,0-13-122-16,-3-9-208 15</inkml:trace>
  <inkml:trace contextRef="#ctx0" brushRef="#br2" timeOffset="-72177.68">26293 8824 682 0,'0'0'208'0,"0"0"-167"0,0 0-2 16,0 0 35-16,88-9-7 16,-52 9-21-1,2 0-32-15,-7 0-14 0,-6 4-3 16,-8 5-33-16,-7-4-155 15,-8 0-164-15</inkml:trace>
  <inkml:trace contextRef="#ctx0" brushRef="#br2" timeOffset="-71678.69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4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5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6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">5812 10934 738 0,'0'0'269'0,"0"0"-238"16,0 0-26-1,0 0 42-15,-13 87 59 0,10-44-51 16,3-4-26-16,0-2-16 16,6-3-11-16,6-7 2 15,-2-6-4-15,-4-4 0 16,-1-10-48-16,-3-4-115 16,-2-3-95-16,0-4-337 15</inkml:trace>
  <inkml:trace contextRef="#ctx0" brushRef="#br0" timeOffset="63497.25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1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">9459 10982 954 0,'0'0'249'0,"0"0"-240"0,0 0 13 15,0 0-22-15,0 0-7 16,0 0-25-16,10 7-154 0,3-5-158 15</inkml:trace>
  <inkml:trace contextRef="#ctx0" brushRef="#br0" timeOffset="70188.25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">16715 10637 452 0,'0'0'439'0,"0"0"-427"15,0 0-2-15,-1 79 67 16,-1-39-10-16,2-3 8 15,0-4-33-15,2-3-12 16,8-7-17-16,1-3-8 16,-3-10-5-16,-3-7-50 15,0-3-154-15,-5-7-114 0</inkml:trace>
  <inkml:trace contextRef="#ctx0" brushRef="#br0" timeOffset="71561.2">16568 10612 967 0,'0'0'64'0,"0"0"-41"15,0 0 39-15,0 0 18 16,80-25-20-16,-35 24-25 16,5 1-23-16,0 0-12 15,-6 0 0-15,-8 0-36 16,-9 4-106-16,-7 2-111 15,-4-2-244-15</inkml:trace>
  <inkml:trace contextRef="#ctx0" brushRef="#br0" timeOffset="71989.12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3">17957 10822 116 0,'0'0'1023'15,"0"0"-972"-15,0 0 16 16,0 0-52-16,0 0-15 16,0 0-108-16,17 2-129 15,-24 6-690-15</inkml:trace>
  <inkml:trace contextRef="#ctx0" brushRef="#br0" timeOffset="78063.5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">7177 6104 630 0,'0'0'132'0,"0"0"-98"16,0 0 91-1,-92 82-29-15,68-58-18 0,4 0-34 16,0-3-28-16,2-3-11 16,3-3-5-16,0-3-4 15,3-5-95-15,-2-4-128 16,1-3-410-16</inkml:trace>
  <inkml:trace contextRef="#ctx0" brushRef="#br0" timeOffset="7550.35">6989 6100 795 0,'0'0'56'16,"0"0"1"-16,0 0 76 16,0 0-27-16,-95 53-50 15,68-35-28-15,5-1-11 16,-2-1-8-16,4 0-5 16,-2-4-4-16,1-2 0 15,3 1-29-15,2-5-127 16,5-1-64-16,2-5-266 0</inkml:trace>
  <inkml:trace contextRef="#ctx0" brushRef="#br0" timeOffset="7843.16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">6145 6138 793 0,'0'0'34'0,"0"0"19"16,0 0 51-16,-109 86-43 0,76-65-28 16,2 1-25-16,1-4-6 15,6-3-2-15,-1-2-3 16,7-4-57-16,0-3-81 16,9-6-119-16</inkml:trace>
  <inkml:trace contextRef="#ctx0" brushRef="#br0" timeOffset="8632.79">5845 6134 390 0,'0'0'350'0,"0"0"-344"15,0 0 50-15,0 0 60 16,-85 51-40-16,60-30-50 16,1 1-9-16,6-3-14 15,-6-2-1-15,5-2-2 16,1-2-9-16,0-5-85 16,6-5-221-16</inkml:trace>
  <inkml:trace contextRef="#ctx0" brushRef="#br0" timeOffset="8893.34">5572 6125 592 0,'0'0'160'0,"0"0"-154"0,0 0 89 16,0 0 2-16,-91 91-42 16,79-72-38-1,-1-1-11-15,2-4-5 16,1-3-1-16,4-3-32 16,0-5-123-16,-2-3-173 0</inkml:trace>
  <inkml:trace contextRef="#ctx0" brushRef="#br0" timeOffset="9177.72">5420 6079 573 0,'0'0'54'16,"0"0"42"-16,0 0 44 0,0 0-36 16,-82 87-33-16,62-64-34 15,-2-1-5-15,3-1-14 16,-1 0-11-16,2-3-4 16,0-1-3-16,-1-3-2 15,7-5-63-15,-1-3-120 16,4-6-258-16</inkml:trace>
  <inkml:trace contextRef="#ctx0" brushRef="#br0" timeOffset="9461.09">5148 6134 624 0,'0'0'76'0,"0"0"2"16,0 0 50-16,-89 76-36 16,69-55-28-16,-5 2-27 15,3-4-27-15,1-3-6 0,6-2-4 16,-1-4-1-1,2-1-37-15,2-3-69 0,3-6-89 16,6 0-183 0</inkml:trace>
  <inkml:trace contextRef="#ctx0" brushRef="#br0" timeOffset="9718.75">4948 6102 496 0,'0'0'99'0,"0"0"-65"16,0 0 95-16,0 0-26 16,-85 51-26-16,51-25-17 15,1 1-17-15,0-1-22 16,0 1-8-16,2-5-10 15,6-1-3-15,-2-5 0 16,3-4-37-16,6-6-91 16,2-6-135-16</inkml:trace>
  <inkml:trace contextRef="#ctx0" brushRef="#br0" timeOffset="9991.48">4553 6132 560 0,'0'0'60'0,"0"0"-6"15,0 0 59-15,-82 72-23 16,64-46-34-16,-4-1-33 15,-4-1-12-15,1-3-9 0,4-3 1 16,0-2-3 0,2-6-6-16,10-3-62 15,0-7-111-15,3 0-502 16</inkml:trace>
  <inkml:trace contextRef="#ctx0" brushRef="#br0" timeOffset="10279.43">4286 6165 552 0,'0'0'72'0,"0"0"1"15,0 0 67-15,-91 80-50 16,67-58-40-16,0 0-15 16,-1-2-14-16,4-5-14 15,6-3-5-15,0-4-2 16,6-1-1-16,0-4-76 16,-1-3-170-16,2 0-397 15</inkml:trace>
  <inkml:trace contextRef="#ctx0" brushRef="#br0" timeOffset="10547.87">4117 6114 618 0,'0'0'60'16,"0"0"22"-16,0 0 44 16,-77 93-51-16,55-65-29 15,2 1-9-15,1-4-21 16,-1-3-8-16,2-3-3 16,2-3-4-16,1-5 0 0,4-2-1 15,3-4-33 1,0-5-110-16,5 0-153 15</inkml:trace>
  <inkml:trace contextRef="#ctx0" brushRef="#br0" timeOffset="10835.5">3916 6159 526 0,'0'0'103'0,"0"0"-38"0,-76 75 60 16,46-48-24-16,3-3-30 16,2 0-40-1,-2-5-21-15,3 0-5 0,-4-3-3 16,8-6 0-16,1-2-2 15,7-5-14-15,2-3-68 16,2 0-63-16,7 0-133 16</inkml:trace>
  <inkml:trace contextRef="#ctx0" brushRef="#br0" timeOffset="11119.87">3701 6119 455 0,'0'0'85'0,"0"0"-49"0,0 0 91 15,-88 92-4-15,57-59-56 16,1 0 7-16,-1-4-28 15,1-1-21-15,3-5-10 16,6-3-10-16,3-6-5 0,8-5 0 16,2-3-12-16,5-5-93 15,3-1-119-15,0-1-279 16</inkml:trace>
  <inkml:trace contextRef="#ctx0" brushRef="#br0" timeOffset="11351.39">3461 6148 635 0,'0'0'87'16,"0"0"-77"-16,0 0 6 15,-88 50 83-15,65-23-27 16,1 2-49-16,0-2-11 15,4-4 1-15,-3 1-11 16,6-5-1-16,-1-3-1 0,-1-4-57 16,2-6-140-16,3-6-182 15</inkml:trace>
  <inkml:trace contextRef="#ctx0" brushRef="#br0" timeOffset="11592.84">3195 6171 615 0,'0'0'15'0,"0"0"-10"0,-67 76 85 16,49-54-12-16,5 1-46 15,-2-4-32-15,6 4 0 16,-4-7-32-16,-1-2-165 16,-5-5-279-16</inkml:trace>
  <inkml:trace contextRef="#ctx0" brushRef="#br0" timeOffset="14451.54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">7813 8263 614 0,'0'0'154'0,"0"0"-149"16,0 0 35-1,0 0 77-15,-88 80-18 16,58-57-47-16,3-1-32 15,0 0-5-15,1-2-12 0,2-3-3 16,6-2-14-16,0-5-122 16,9-7-187-16</inkml:trace>
  <inkml:trace contextRef="#ctx0" brushRef="#br0" timeOffset="14952.7">7541 8351 498 0,'0'0'313'0,"0"0"-304"0,-86 41 96 16,50-23-1-16,6 0-31 15,0 1-47-15,2-3-20 16,6-1-6-16,2-1-16 15,2-6-96-15,8-2-89 16,4-6-223-16</inkml:trace>
  <inkml:trace contextRef="#ctx0" brushRef="#br0" timeOffset="15167.35">7234 8341 903 0,'0'0'157'0,"0"0"-155"0,-88 22 43 16,55 3 56-1,-1 0-44-15,1-1-21 0,6 2-28 16,0-1-6-16,5-1-2 16,2-2-20-16,0-5-80 15,2-5-102-15,0-8-162 16</inkml:trace>
  <inkml:trace contextRef="#ctx0" brushRef="#br0" timeOffset="15360.51">6743 8426 428 0,'0'0'586'0,"0"0"-583"16,-89 17 4-16,53 1 66 15,1 3-12-15,1 0-35 16,4 2-23-16,2-3-3 16,6-3-4-16,1-1-86 15,4-6-101-15,3-6-151 16</inkml:trace>
  <inkml:trace contextRef="#ctx0" brushRef="#br0" timeOffset="15554">6282 8457 709 0,'0'0'403'15,"0"0"-402"-15,-95 15-1 16,60 0 18-16,2-1 24 16,5 3-29-16,3 1-13 15,6-3-28-15,5-3-121 16,5-4-108-16,0-7-438 15</inkml:trace>
  <inkml:trace contextRef="#ctx0" brushRef="#br0" timeOffset="15742.94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">4824 8438 712 0,'0'0'297'0,"-80"23"-297"15,38-8 0-15,4 2 0 16,8-2 19-16,7 1-19 16,5-3 0-16,3 0-57 15,2-6-85-15,10-4-221 16</inkml:trace>
  <inkml:trace contextRef="#ctx0" brushRef="#br0" timeOffset="16307.27">4441 8468 789 0,'0'0'139'0,"0"0"-135"0,-122 26-4 16,77-7 29-16,5 2 38 16,11-1-45-16,2-2-21 15,7-3-1-15,6-5-9 16,7-3-79-16,5-5-110 15,2-2-180-15</inkml:trace>
  <inkml:trace contextRef="#ctx0" brushRef="#br0" timeOffset="16489.81">4046 8494 844 0,'0'0'83'16,"0"0"-78"-16,0 0-5 15,-96 49 38-15,75-35-22 16,2 3-16-16,4-3-3 16,2-3-73-16,-1-4-70 15,7-4-201-15</inkml:trace>
  <inkml:trace contextRef="#ctx0" brushRef="#br0" timeOffset="16677.19">3783 8497 370 0,'0'0'510'16,"0"0"-507"-16,-89 23 3 0,51-5 62 15,2 1-8-15,1 0-22 16,12-2-34-16,1-7-4 16,10-1-4-16,3-3-80 15,6-6-59-15,3 0-49 16,0-2-140-16</inkml:trace>
  <inkml:trace contextRef="#ctx0" brushRef="#br0" timeOffset="16839.13">3498 8497 686 0,'0'0'98'0,"0"0"-60"0,-91 33 72 16,57-14-26-16,1 0-11 15,9-2-49-15,8-3-20 16,7-4-4-16,3-5-3 15,6-3-74-15,0-2-91 16,0 0-109-16,0-4-166 16</inkml:trace>
  <inkml:trace contextRef="#ctx0" brushRef="#br0" timeOffset="16996.08">3239 8524 611 0,'0'0'241'16,"0"0"-228"-16,0 0 42 15,-88 29 83-15,76-25-75 0,1 2-50 16,7-1-13 0,1-2-4-16,0-2-71 0,3-1-63 15,0 0-34-15,0 0-1 16,0-11 44-16</inkml:trace>
  <inkml:trace contextRef="#ctx0" brushRef="#br0" timeOffset="17091.82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.01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9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7">4355 7018 753 0,'0'0'453'0,"0"0"-453"16,0 0-56-16,0 0 56 0,0 0 24 16,119 0 0-16,-59 0-24 15,-7-4-3-15,-9 3-86 16,-16 1-172-16,-13 0-373 16</inkml:trace>
  <inkml:trace contextRef="#ctx0" brushRef="#br0" timeOffset="37534.19">4399 7191 979 0,'0'0'67'15,"0"0"-62"-15,0 0-5 16,0 0 34-16,84 12-10 0,-14-12-24 16,6 0-69-16,5 0-174 15</inkml:trace>
  <inkml:trace contextRef="#ctx0" brushRef="#br0" timeOffset="38006.86">6224 6811 972 0,'0'0'283'16,"0"0"-283"-16,0 0 0 16,0 0-19-16,0 0 11 15,85 2-66-15,-46 4-199 16,-6 0-250-16</inkml:trace>
  <inkml:trace contextRef="#ctx0" brushRef="#br0" timeOffset="38136.02">6282 6954 1085 0,'0'0'67'0,"0"0"-67"16,0 0 30-16,0 0-9 15,0 0-16-15,82 23-10 16,-34-18-67-16,-5-1-235 16</inkml:trace>
  <inkml:trace contextRef="#ctx0" brushRef="#br0" timeOffset="38667.99">5775 7556 363 0,'0'0'903'0,"0"0"-903"0,0 0-2 16,0 0 2-16,0 0 0 16,85-13-2-1,-61 13-139-15,-12 0-211 0,-5 2-310 16</inkml:trace>
  <inkml:trace contextRef="#ctx0" brushRef="#br0" timeOffset="38803.04">5802 7649 623 0,'0'0'399'0,"0"0"-395"0,0 0-4 16,0 0 34-16,0 0-3 15,0 0-31-15,104 2-51 16,-62-4-332-16</inkml:trace>
  <inkml:trace contextRef="#ctx0" brushRef="#br0" timeOffset="39386.93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">3740 7838 817 0,'0'0'179'0,"0"0"-133"15,0 0 39-15,0 0-35 16,106-14-31-16,-64 6-19 15,1 5-18-15,-9 3-156 16,-13 0-241-16</inkml:trace>
  <inkml:trace contextRef="#ctx0" brushRef="#br0" timeOffset="40602.64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">3777 7163 788 0,'0'0'373'0,"0"0"-373"0,0 0-1 15,0 0-5 1,0 0-13-16,0 0 11 0,91 11-16 16,-49-11-255-16</inkml:trace>
  <inkml:trace contextRef="#ctx0" brushRef="#br0" timeOffset="49152.18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9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">8996 6676 701 0,'0'0'199'16,"0"0"-112"0,0 0 87-16,0 0-93 0,0 0-54 15,0 0-21-15,96 0-6 16,-67 0-2-16,-5 0-45 16,-10 2-135-16,-7 4-95 15,-7-2-140-15</inkml:trace>
  <inkml:trace contextRef="#ctx0" brushRef="#br1" timeOffset="76938.45">8987 6794 88 0,'0'0'674'16,"0"0"-653"-16,0 0 169 16,0 0-41-16,0 0-41 15,0 0-58-15,105 10-43 16,-73-10-7-16,1 0-47 15,-4-4-269-15</inkml:trace>
  <inkml:trace contextRef="#ctx0" brushRef="#br1" timeOffset="77722.58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1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">4070 9003 489 0,'0'0'207'0,"0"0"-151"15,0 0 40-15,0 0 20 16,0 0 0-16,-81 75-35 15,60-47-10-15,2-3-36 16,2 1-19-16,4-2-16 16,4-1-1-16,1-1-13 15,4-4-167-15,4-8-241 16</inkml:trace>
  <inkml:trace contextRef="#ctx0" brushRef="#br1" timeOffset="93564.94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9">4346 9053 821 0,'0'0'130'0,"0"0"1"15,0 0-5-15,0 0-60 0,0 0-44 16,0 0-22 0,14 0 0-16,3 0 1 0,1 0-1 15,-2 0-80 1,-1 0-121-16,-6 0-160 15</inkml:trace>
  <inkml:trace contextRef="#ctx0" brushRef="#br1" timeOffset="94098.4">4346 9053 679 0,'14'94'284'15,"-14"-94"-231"-15,0 0 106 16,0 0-61-16,3 0-68 15,11 0-28-15,10 0-4 16,-2 0-10-16,1 0-128 0,-4 0-143 16,-5 0-184-16</inkml:trace>
  <inkml:trace contextRef="#ctx0" brushRef="#br1" timeOffset="94498.92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9">5236 9203 599 0,'0'0'111'0,"0"0"-35"15,0 0 71-15,0 0-6 16,0 0-76-16,0 0-35 16,21 0 10-16,-1 0-6 15,2 0-22-15,5 1-12 16,1 1-9-16,2-2-74 15,6 0-143-15,-2 0-249 16</inkml:trace>
  <inkml:trace contextRef="#ctx0" brushRef="#br1" timeOffset="97666.1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">4329 5666 369 0,'0'0'419'15,"0"0"-394"-15,0 0 22 0,0 0 76 16,0 0-7-16,-61 79-32 16,37-47-23-16,2 0-28 15,1-3-17-15,3-1-11 16,2-2-5-16,4-1-3 16,1-1-32-16,2-8-168 15,5-7-226-15</inkml:trace>
  <inkml:trace contextRef="#ctx0" brushRef="#br1" timeOffset="102736.82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">4659 5722 447 0,'0'0'269'16,"0"0"-182"-16,0 0 70 16,0 0-18-16,0 0-53 15,0 0-35-15,0 0-20 16,6 0-5-16,6 0-3 16,0 0-12-16,7 0-9 15,-2 1-2-15,-1 1-17 0,-2-2-104 16,-3 0-127-1,-3 0-374-15</inkml:trace>
  <inkml:trace contextRef="#ctx0" brushRef="#br1" timeOffset="103481.76">4687 5805 882 0,'0'0'56'0,"0"0"-23"16,0 0 33-16,0 0-6 16,0 0-41-16,0 0-19 15,72 10-55-15,-54-10-175 16</inkml:trace>
  <inkml:trace contextRef="#ctx0" brushRef="#br1" timeOffset="104439.51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">5854 5763 744 0,'0'0'131'15,"0"0"-28"1,0 0 44-16,0 0-87 0,0 0-37 15,0 0-16-15,0 0-2 16,113 0-5-16,-86 0-25 16,-3 0-115-16,-9 0-184 15,-9 0-247-15</inkml:trace>
  <inkml:trace contextRef="#ctx0" brushRef="#br1" timeOffset="106930.87">5866 5891 897 0,'0'0'23'0,"0"0"99"16,0 0 40-16,0 0-94 16,94 0-54-16,-55 0-14 15,-2 0-1-15,2 0-59 16,-8 0-161-16,-7 0-526 15</inkml:trace>
  <inkml:trace contextRef="#ctx0" brushRef="#br1" timeOffset="109130.34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">12441 8016 1082 0,'0'0'87'15,"0"0"-2"-15,0 0 35 16,0 0-39-16,0 0-47 15,0 0-28-15,21 0-6 0,-12 0 0 16,1 0-12-16,3 0-47 16,4 0-47-16,-1 0-139 15,1 0-329-15</inkml:trace>
  <inkml:trace contextRef="#ctx0" brushRef="#br1" timeOffset="122338.01">12899 7999 1100 0,'0'0'46'15,"0"0"10"-15,0 0 15 16,0 0-34-16,0 0-34 15,0 0-3-15,61 0-34 16,-39 0-126-16,2 0-281 16</inkml:trace>
  <inkml:trace contextRef="#ctx0" brushRef="#br1" timeOffset="122503.74">13311 7978 1164 0,'0'0'27'16,"0"0"-8"-16,0 0-19 15,0 0-17-15,0 0-98 16,0 0-162-16,92-10-398 16</inkml:trace>
  <inkml:trace contextRef="#ctx0" brushRef="#br1" timeOffset="122672.62">13567 7968 846 0,'0'0'100'15,"0"0"23"-15,0 0 27 16,0 0-70-16,0 0-80 16,0 0-7-16,90 0-87 15,-66 0-164-15,-2-1-273 16</inkml:trace>
  <inkml:trace contextRef="#ctx0" brushRef="#br1" timeOffset="122833.96">13945 7961 1026 0,'0'0'69'16,"0"0"-32"-16,0 0 2 15,0 0-39-15,0 0-4 0,0 0-128 16,55-9-108-16,-51 9-408 16</inkml:trace>
  <inkml:trace contextRef="#ctx0" brushRef="#br1" timeOffset="133459.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7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">3288 7563 402 0,'0'0'622'15,"0"0"-596"-15,0 0-23 0,0 0 37 16,0 0-4 0,0 0-28-16,125-31-1 0,-70 26-4 15,2-3-1-15,-3 2-2 16,-7-1-2-16,-9 1-13 16,-7-2-53-16,-7 2-124 15,-3 0-164-15</inkml:trace>
  <inkml:trace contextRef="#ctx0" brushRef="#br1" timeOffset="139500.24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8">3225 7592 392 0,'0'0'303'0,"0"0"-296"16,0 0 16-16,0 0 9 0,108 18-32 15,-67-18-175-15</inkml:trace>
  <inkml:trace contextRef="#ctx0" brushRef="#br1" timeOffset="-197071.9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7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6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3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3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8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2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2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8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9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">10903 6440 455 0,'0'0'345'15,"0"0"-308"-15,0 0 73 16,0 0 19-16,0 0-36 0,-68 85-38 15,54-64-35-15,2-1-14 16,1-4-3 0,1-3-3-16,5-4-6 0,5-4-89 15,0-5-213-15</inkml:trace>
  <inkml:trace contextRef="#ctx0" brushRef="#br1" timeOffset="196503.95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8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8">16423 6913 708 0,'0'0'113'16,"0"0"-71"-16,0 0 37 0,0 0-23 16,0 0 14-16,19 105 27 15,-19-42-45-15,-1 3-9 16,-17-2-14-16,-7-6-8 15,-3-3-1-15,-1-7-10 16,0-7-10-16,4-5-5 16,4-9-67-16,11-12-234 15</inkml:trace>
  <inkml:trace contextRef="#ctx0" brushRef="#br1" timeOffset="204967.1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5">16867 8147 935 0,'0'0'68'0,"0"0"15"15,0 0 11-15,0 0-36 16,0 0-43-16,0 0-14 16,97 0-1-16,-61 0-30 15,-9 0-54-15,-9 0-104 16,-6 0-146-16</inkml:trace>
  <inkml:trace contextRef="#ctx0" brushRef="#br1" timeOffset="211829.97">16834 8303 752 0,'0'0'208'0,"0"0"-194"16,0 0 123-16,0 0-37 15,0 0-65-15,0 0-21 16,107 0-14-16,-78 0-5 15,-3 0-56-15,-11 0-119 16,-4 4-265-16</inkml:trace>
  <inkml:trace contextRef="#ctx0" brushRef="#br1" timeOffset="213377.39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8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1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2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6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3">3203 8907 286 0,'0'0'156'15,"0"0"-128"1,0 0-13-16,0 0-4 0,0 0-11 15,0 90-2 1,-5-66-92-16,1 4-167 0</inkml:trace>
  <inkml:trace contextRef="#ctx0" brushRef="#br1" timeOffset="-193613.34">3176 9476 94 0,'0'0'451'0,"0"0"-397"16,0 0-25-16,-3 87-11 0,3-69-15 15,0 1-3-15,6 0-48 16,0 1-219-16</inkml:trace>
  <inkml:trace contextRef="#ctx0" brushRef="#br1" timeOffset="-193236.35">3240 10378 671 0,'0'0'130'0,"0"0"-106"15,0 0 41-15,0 0-35 16,0 0-19-16,0 0 6 15,6 62-11-15,-4-51-6 16,0 6 0-16,0 2-2 16,-1 2-37-16,-1 3-34 0,0 3 60 15,2 0-108 1,1 1-98-16,3 2-226 16</inkml:trace>
  <inkml:trace contextRef="#ctx0" brushRef="#br1" timeOffset="-193046.32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8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2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3">5415 12277 94 0,'0'0'38'16,"0"0"18"-16,0 0 42 15,0 0-18-15,0 0-31 16,0 0-38-16,0 0-11 16,0 0-28-16,-14 2-96 15</inkml:trace>
  <inkml:trace contextRef="#ctx0" brushRef="#br1" timeOffset="-136498.08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7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1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4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9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7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7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8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8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2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6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4">4164 11324 1054 0,'0'0'0'0,"0"0"-153"15,0 0 114-15,0 0 38 16,0 0-353-16</inkml:trace>
  <inkml:trace contextRef="#ctx0" brushRef="#br0" timeOffset="-68632.16">4207 11562 935 0,'0'0'29'0,"0"0"-29"15,0 0-47-15,0 0-334 16</inkml:trace>
  <inkml:trace contextRef="#ctx0" brushRef="#br0" timeOffset="-68519.46">4286 11679 1013 0,'0'0'74'16,"0"0"-74"-16,0 0-175 0,-12 75-50 15</inkml:trace>
  <inkml:trace contextRef="#ctx0" brushRef="#br0" timeOffset="-67753.01">4408 14830 689 0,'0'0'522'16,"0"0"-499"-16,0 0-23 16,0 0-1-16,0 0-5 0,0 0-52 15,12 58-77 1,-6-23-257-16</inkml:trace>
  <inkml:trace contextRef="#ctx0" brushRef="#br0" timeOffset="-67609.38">4456 15265 960 0,'0'0'242'16,"0"0"-242"-16,0 0-88 15,0 0-31-15,0 0-114 16,0 0-340-16</inkml:trace>
  <inkml:trace contextRef="#ctx0" brushRef="#br0" timeOffset="-67511.65">4525 15499 990 0,'0'0'0'16,"0"0"-110"-16,0 0-171 15,-33 82-77-15</inkml:trace>
  <inkml:trace contextRef="#ctx0" brushRef="#br0" timeOffset="-67302.08">4493 15921 873 0,'0'0'282'15,"0"0"-282"-15,0 0 0 16,0 0 0-16,0 0-34 15,0 0-249-15</inkml:trace>
  <inkml:trace contextRef="#ctx0" brushRef="#br0" timeOffset="85083.71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1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">3659 14936 670 0,'0'0'237'15,"0"0"-197"-15,0 0 97 16,0 0-19-16,0 0-55 16,0 0-42-1,0 0-16-15,-1 7-5 0,-1 12-3 16,-1 9 3-16,-2 3 3 15,0 0-2-15,-1 1-1 16,6 0-2-16,0-1-143 16,0-6-228-16</inkml:trace>
  <inkml:trace contextRef="#ctx0" brushRef="#br0" timeOffset="116845.09">3427 15504 754 0,'0'0'170'15,"0"0"-153"-15,0 0 52 0,0 0-1 16,0 0-1-16,-23 77-10 16,13-46-22-16,4-3-2 15,1-3-21-15,4-4-9 16,1-8-3-16,0-3-3 15,4-7-29-15,14-3-121 16,3-10-208-16</inkml:trace>
  <inkml:trace contextRef="#ctx0" brushRef="#br0" timeOffset="117548.4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">10940 11909 231 0,'0'0'578'15,"0"0"-531"-15,0 0 47 16,0 0 42-16,0 0-52 0,0 0-43 16,6 3-6-1,12-3 0-15,9 0-14 16,4 0-9-16,3 0-9 15,-5 0-3-15,-6 0-3 0,-7 0-58 16,-6 4-136-16,-7 5-187 16</inkml:trace>
  <inkml:trace contextRef="#ctx0" brushRef="#br0" timeOffset="141511.58">10971 12055 1018 0,'0'0'25'0,"0"0"16"0,0 0 58 16,82 0-73-16,-43 0-26 15,-4 0 0-15,-10 0-20 16,-7 10-207 0,-11 0-276-16</inkml:trace>
  <inkml:trace contextRef="#ctx0" brushRef="#br0" timeOffset="144488.7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5">11452 12753 286 0,'0'0'517'0,"0"0"-495"16,0 0 74-16,0 0 30 16,0 0-29-1,0 0-57-15,-3-14-26 0,3 24-9 16,0 10 3 0,0 7 39-16,0 4-24 0,0-1-21 15,0 0-2-15,0-1-1 16,-2 0-91-16,-5-3-270 15</inkml:trace>
  <inkml:trace contextRef="#ctx0" brushRef="#br0" timeOffset="146089.29">11261 13178 680 0,'0'0'141'0,"0"0"-114"15,0 0 107-15,0 0-26 16,0 0-49-16,0 0-31 16,-2 6-9-16,-5 17 24 15,1 2 7-15,0 1-19 16,1-1-3-16,1-5-20 15,1 2-8-15,3-4 0 16,0-2-62-16,0-9-223 16</inkml:trace>
  <inkml:trace contextRef="#ctx0" brushRef="#br0" timeOffset="146811.12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5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3">12347 12061 670 0,'0'0'716'0,"0"0"-690"16,0 0 43-16,0 0-16 15,0 0-26-15,0 0-27 0,15 0-21 16,-2-2-96-16,-8-2-328 16</inkml:trace>
  <inkml:trace contextRef="#ctx0" brushRef="#br0" timeOffset="155398.26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">14338 12068 1040 0,'0'0'146'0,"0"0"-140"15,0 0 7-15,0 0 50 16,-56 83-27-16,46-51-28 16,7 3-8-16,3-2-24 15,0-3-206-15</inkml:trace>
  <inkml:trace contextRef="#ctx0" brushRef="#br0" timeOffset="169699.7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">12491 10962 589 0,'0'0'36'0,"0"0"27"0,0 0 40 16,-22 86-28-16,19-59-43 16,3-1-20-16,0-1-11 15,-1-2-1 1,-1-4-30-16,-2-9-177 0,-2-6-406 15</inkml:trace>
  <inkml:trace contextRef="#ctx0" brushRef="#br0" timeOffset="170456.91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">5072 15568 750 0,'0'0'167'0,"0"0"-162"16,0 0 8-16,0 0 59 16,105 11-7-16,-65-6-43 15,0-1-12-15,-7 1-5 16,-2 4-5-16,-7-3-10 16,-4-5-243-16</inkml:trace>
  <inkml:trace contextRef="#ctx0" brushRef="#br0" timeOffset="176856.66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">6176 15831 872 0,'0'0'145'0,"0"0"-132"0,0 0-13 16,0 0 0-16,0 0 0 15,0 0-124-15,-4-7-97 16,4-1-394-16</inkml:trace>
  <inkml:trace contextRef="#ctx0" brushRef="#br0" timeOffset="177410.18">6349 15493 455 0,'0'0'417'16,"0"0"-417"-16,0 0 5 15,0 0 39-15,0 0 40 16,0 100-17-16,0-70-25 16,0-3 0-16,2-3-3 15,1-4-24-15,0-5-12 0,1-3-3 16,-4-4 0-16,3-6-23 16,0-2-146-1,0 0-204-15</inkml:trace>
  <inkml:trace contextRef="#ctx0" brushRef="#br0" timeOffset="177693.25">6141 15502 638 0,'0'0'124'0,"0"0"-107"16,0 0 103-16,0 0-4 15,83-7-57-15,-53 7-13 16,1 0-3-16,-1 0-19 16,-3 0-19-1,-5 0-5-15,2 3-1 0,0 4-16 16,0 3-113-16,-2-2-117 15,-4-1-282-15</inkml:trace>
  <inkml:trace contextRef="#ctx0" brushRef="#br0" timeOffset="178168.96">6627 15808 1144 0,'0'0'38'0,"0"0"-38"16,0 0 0-16,0 0 0 15,0 0-54-15,0 0-220 16</inkml:trace>
  <inkml:trace contextRef="#ctx0" brushRef="#br0" timeOffset="178936.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">7872 15465 1096 0,'0'0'0'0,"0"0"23"15,0 0-9-15,0 0 88 16,0 0-74-16,0 0-25 16,53-50-3-16,-13 46-1 15,2 1-2-15,-3 3-1 16,-5 0-71-16,-7 0-86 15,-6 10-52-15,-6-2-213 0</inkml:trace>
  <inkml:trace contextRef="#ctx0" brushRef="#br0" timeOffset="182037.43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">8562 15793 1119 0,'0'0'0'0,"0"0"-81"0,0 0 81 15,0 0 0-15,0 0-108 16,0 0-419-16</inkml:trace>
  <inkml:trace contextRef="#ctx0" brushRef="#br0" timeOffset="183076.54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">6207 16379 91 0,'0'0'544'16,"0"0"-472"-16,0 0-10 0,0 0 31 15,0 0-2 1,-31 75-6-16,27-49-20 15,1-1-4-15,3 0-32 16,0-1-22-16,0-1-3 0,0 1-4 16,0-1-22-1,3-4-192-15,1-8-679 0</inkml:trace>
  <inkml:trace contextRef="#ctx0" brushRef="#br0" timeOffset="195286.96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8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2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1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7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3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5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4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1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2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4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9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8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4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9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8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6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7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2">24929 11257 590 0,'0'0'165'0,"0"0"-110"0,0 0 68 16,0 0 25-1,-68 86-66-15,42-51 7 0,0 2-35 16,2 1-10-16,3-2-30 15,5-3-12-15,3-2-2 16,3-6 0-16,7-3-24 16,3-4-204-16,0-10-424 15</inkml:trace>
  <inkml:trace contextRef="#ctx0" brushRef="#br0" timeOffset="-46794.61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2">25182 11339 892 0,'0'0'80'0,"0"0"67"16,0 0-83-16,0 0-42 0,0 0-22 16,0 0-16-16,0-18-142 15,-9 34-189-15</inkml:trace>
  <inkml:trace contextRef="#ctx0" brushRef="#br0" timeOffset="-44879.13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7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8">25615 11469 752 0,'0'0'137'0,"0"0"-52"16,0 0 55-16,0 0-33 16,94-2-43-16,-57 2-12 15,-3 0-17-15,-8 0-16 16,-7 0-19-16,-7 0-1 15,-3 0-49-15,0 0-96 16,-3 0-213-16</inkml:trace>
  <inkml:trace contextRef="#ctx0" brushRef="#br0" timeOffset="-43978.2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8">26159 11818 806 0,'0'0'146'0,"0"0"-58"15,0 0 86-15,0 0-70 16,0 0-73-16,0 0-30 16,-1 33 15-16,-11 0 28 15,-2-1-35-15,3-1-6 0,1-2-3 16,3-1-3-16,0-6-55 16,2-7-221-16</inkml:trace>
  <inkml:trace contextRef="#ctx0" brushRef="#br0" timeOffset="-43107.46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9">26343 11394 862 0,'0'0'135'16,"0"0"-41"-16,0 0 56 15,0 0-53-15,0 0-44 0,0 0-22 16,18-19-13-16,-2 19-12 16,8 0-2-16,7 1-4 15,4 4 0-15,3-3 0 16,3-2-14-16,-4 0-94 16,2 0-166-16,-1-12-324 15</inkml:trace>
  <inkml:trace contextRef="#ctx0" brushRef="#br0" timeOffset="-42494.04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2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3">24126 12852 674 0,'0'0'226'0,"0"0"-218"15,0 0 93-15,0 0 26 16,0 0-68-16,0 0-16 16,98 17 1-16,-71-11 0 15,2-3-15-15,-4 0-12 16,-4-1-17-16,-3-1-1 15,-2 4-37-15,2 0-80 16,-5 1-260-16</inkml:trace>
  <inkml:trace contextRef="#ctx0" brushRef="#br0" timeOffset="-37990.69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1">27110 12325 581 0,'0'0'369'16,"0"0"-356"0,0 0 86-16,0 0 33 0,0 0-91 15,0 0 7-15,46 15 24 16,-22-12-26-16,0 0-10 15,3-1-24-15,-1 2-11 16,6-3-1-16,1 0-21 16,4-1-98-16,4 0-167 15,0 0-543-15</inkml:trace>
  <inkml:trace contextRef="#ctx0" brushRef="#br0" timeOffset="-36912.77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5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4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7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">32233 9432 822 0,'0'0'196'0,"0"0"-181"15,0 0 91-15,0 0-38 16,0 0-32-16,0 0-9 16,-85 21-15-16,67-5-10 15,9 0-2-15,5 0-13 16,4-1-50-16,9 0-95 16,20-6-72-16,10-2-333 15</inkml:trace>
  <inkml:trace contextRef="#ctx0" brushRef="#br0" timeOffset="76085.63">32634 9588 806 0,'0'0'86'0,"0"0"-82"0,-98 24 7 15,64-11 39-15,5 1-25 16,11 1-25-16,14 2-2 15,4-1-101-15,18-3-239 16</inkml:trace>
  <inkml:trace contextRef="#ctx0" brushRef="#br0" timeOffset="76247.21">32880 9843 1041 0,'0'0'25'16,"0"0"-20"-16,-102 26 10 16,87-13-15-16,12-1-15 15,3 1-148-15,19-2-184 16</inkml:trace>
  <inkml:trace contextRef="#ctx0" brushRef="#br0" timeOffset="76425.74">33112 10087 827 0,'0'0'139'0,"0"0"-135"16,-97 22 1-16,76-7 2 16,10 4-7-16,8 0-24 15,3 1-86-15,14-1-150 16,20-7-268-16</inkml:trace>
  <inkml:trace contextRef="#ctx0" brushRef="#br0" timeOffset="76599.26">33275 10360 704 0,'0'0'263'15,"-99"22"-240"-15,54-5 25 0,9-1 3 16,11 2-27-16,7 0-24 15,12 5-4-15,6-4-71 16,12 0-139-16,27-2-521 16</inkml:trace>
  <inkml:trace contextRef="#ctx0" brushRef="#br0" timeOffset="76750.43">33245 10724 996 0,'0'0'44'0,"0"0"-40"16,-99 33-4 0,78-16-3-16,8 2-11 0,11 0-98 15,2 1-288-15</inkml:trace>
  <inkml:trace contextRef="#ctx0" brushRef="#br0" timeOffset="76908.02">33170 11132 818 0,'0'0'139'0,"0"0"-139"15,0 0 10-15,0 0 16 16,-79 79-23-16,73-59-3 0,5-2-110 16,1 2-197-16</inkml:trace>
  <inkml:trace contextRef="#ctx0" brushRef="#br0" timeOffset="77056.15">33148 11400 461 0,'0'0'405'0,"0"0"-374"0,0 0-11 16,-100 73 53-16,77-47 35 16,8 1-89-16,5 3-19 15,7 1-14-15,3 0-44 16,3-7-182-16,15-4-112 15</inkml:trace>
  <inkml:trace contextRef="#ctx0" brushRef="#br0" timeOffset="77206.7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">32535 12491 960 0,'0'0'65'0,"-117"62"-61"15,63-31-4-15,10-6 0 16,8-1-121-16,6-5-99 16,9-5-149-16</inkml:trace>
  <inkml:trace contextRef="#ctx0" brushRef="#br0" timeOffset="77673.5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">31369 12736 1066 0,'0'0'94'0,"-98"13"-77"16,54-9 65-16,9 1-31 15,5-4-44-15,7-1-7 16,8 0-7-16,5 0-104 0,6-13-92 16,4-6-145-16,0-2-24 15</inkml:trace>
  <inkml:trace contextRef="#ctx0" brushRef="#br0" timeOffset="78168.75">30978 12574 886 0,'0'0'182'0,"0"0"-100"0,-105-10 4 16,72 10-17-16,0 0-31 16,5 0-23-16,6 0-14 15,8 0-1-15,8 0-61 16,6-17-76-16,4-5-210 16,18-6-398-16</inkml:trace>
  <inkml:trace contextRef="#ctx0" brushRef="#br0" timeOffset="78324.03">30617 12241 1027 0,'0'0'62'0,"0"0"-55"0,-107-15 65 16,81 15-28-16,6 0-44 16,6 0 0-16,4 0-54 15,4-6-108-15,3-5-171 16</inkml:trace>
  <inkml:trace contextRef="#ctx0" brushRef="#br0" timeOffset="78481.61">30235 11916 1017 0,'0'0'94'16,"0"0"-94"-16,-115-40 10 15,76 30 42-15,2 0-48 16,7 1-4-16,6-1-10 15,5-1-107-15,10-3-58 16,8-1-112-16,1-1-154 16</inkml:trace>
  <inkml:trace contextRef="#ctx0" brushRef="#br0" timeOffset="78669.11">30037 11583 583 0,'0'0'218'0,"0"0"-153"16,-94-52 67-16,49 42-59 0,-7 3 18 15,1 2-17 1,6 2-47-16,10 0-19 0,14 1-7 16,15 0-1-16,6-5-25 15,13-6-127-15,20-5-96 16,9-8-197-16</inkml:trace>
  <inkml:trace contextRef="#ctx0" brushRef="#br0" timeOffset="78785.26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1">29983 10193 441 0,'0'0'593'0,"0"0"-577"16,0 0-10-16,-88-64 7 15,75 54-2-15,8 1 32 16,5 0-43-16,13 1-59 15,23-9-165-15,12-2-160 16</inkml:trace>
  <inkml:trace contextRef="#ctx0" brushRef="#br0" timeOffset="79269.51">30262 9897 459 0,'0'0'570'15,"0"0"-557"-15,0 0 65 16,0 0 6-16,0 0-31 15,0 0-39-15,-76-63-14 16,76 63-12-16,13 0-99 16,20 0-33-16,15 0-40 15,15-9-155-15</inkml:trace>
  <inkml:trace contextRef="#ctx0" brushRef="#br0" timeOffset="79506.87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">31529 10368 556 0,'0'0'191'0,"0"0"-87"16,0 0 18-16,0 0-35 15,0 0 8-15,-107 36-13 16,72-12-22-16,5 1-26 16,5-2-19-16,5 0-6 15,4-5-8-15,9-3-1 16,4-2-8-16,3-1-58 16,0-3-142-16,13-3-126 15</inkml:trace>
  <inkml:trace contextRef="#ctx0" brushRef="#br0" timeOffset="80673.86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">31770 10728 901 0,'0'0'77'0,"0"0"-50"15,0 0 65-15,0 0-28 16,-92 51-32-16,76-31-20 0,3 1-12 16,5-1-2-16,3-3-52 15,5-3-167-15,0-6-240 16</inkml:trace>
  <inkml:trace contextRef="#ctx0" brushRef="#br0" timeOffset="81078.61">31866 10899 987 0,'0'0'125'0,"0"0"-125"16,0 0 49-16,0 0-11 0,0 0-32 15,-82 50-6-15,67-30-3 16,2 2-27-1,2-4-83-15,2-2-68 0,8-7-130 16</inkml:trace>
  <inkml:trace contextRef="#ctx0" brushRef="#br0" timeOffset="81335.95">31936 11081 428 0,'0'0'359'16,"0"0"-302"-16,0 0 69 0,0 0 16 16,-94 50-92-16,73-35-34 15,3 3-12-15,3-4-4 16,5 4-6-16,1-2-72 15,3-2-165-15,6-1-527 16</inkml:trace>
  <inkml:trace contextRef="#ctx0" brushRef="#br0" timeOffset="81579.28">31756 11487 614 0,'0'0'270'16,"0"0"-232"-16,0 0 56 15,-99 64-50-15,75-44-40 16,6-2-4-16,-1-2-2 15,7-2-46-15,-1-5-103 16,2-3-212-16</inkml:trace>
  <inkml:trace contextRef="#ctx0" brushRef="#br0" timeOffset="81858.13">31402 11556 748 0,'0'0'160'0,"0"0"-156"16,0 0 48-1,-106 29 24-15,78-11-41 0,3-1-16 16,5-1-12-1,4-5-3-15,7-4-4 0,6-3-3 16,3-4-72-16,0 0-124 16,9-2-283-16</inkml:trace>
  <inkml:trace contextRef="#ctx0" brushRef="#br0" timeOffset="82034.73">31248 11450 993 0,'0'0'110'0,"0"0"-109"15,-99-3 37-15,73 9 16 16,4 5-54-16,5 1-3 16,7 1-64-16,5-5-96 15,5-4-166-15</inkml:trace>
  <inkml:trace contextRef="#ctx0" brushRef="#br0" timeOffset="82273.61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">30845 10881 627 0,'0'0'168'0,"0"0"-133"15,0 0 73-15,-85-22-13 16,74 22-46-16,3 0-36 16,2 0-6-16,3 6-7 15,2 0-13-15,1 1-44 0,0-4-65 16,1-3-194-16</inkml:trace>
  <inkml:trace contextRef="#ctx0" brushRef="#br0" timeOffset="82890.97">30856 10635 646 0,'0'0'158'15,"0"0"-106"-15,0 0 51 16,0 0-10-16,0 0-58 16,0 0-35-16,-36-9-7 15,48 9-21-15,6 0-8 0,3 0-96 16,1 0-169-16</inkml:trace>
  <inkml:trace contextRef="#ctx0" brushRef="#br0" timeOffset="83083.44">31035 10429 737 0,'0'0'63'0,"0"0"29"15,0 0 6-15,0 0-45 16,0 0-18-16,0 0-24 16,-66-30-5-16,54 38-3 15,5 0-2-15,-1-2-1 16,4-2-1-16,1-1-3 15,3-2-33-15,0-1-109 16,3 0-43-16,10 0-94 0</inkml:trace>
  <inkml:trace contextRef="#ctx0" brushRef="#br0" timeOffset="83222.26">31035 10429 792 0,'9'-58'104'0,"-9"58"-103"16,0 0 10-16,0 0-4 15,0 5-7-15,0 6-98 16,0-7-689-16</inkml:trace>
  <inkml:trace contextRef="#ctx0" brushRef="#br0" timeOffset="87043.91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">31241 9782 721 0,'0'0'210'0,"0"0"-102"0,0 0 14 15,0 0-35-15,-100-29-15 16,73 29-26-16,4 0-31 16,1 0-15-16,6 0 0 15,4 10-6-15,3 2-6 16,3 1-62-16,5 3-64 15,1-1-68-15,0-3-173 16</inkml:trace>
  <inkml:trace contextRef="#ctx0" brushRef="#br0" timeOffset="90538.27">31290 9838 498 0,'0'0'182'16,"0"0"-110"-16,0 0 48 15,-95 16-12-15,72-7-54 16,5 3-22-16,0-1-27 16,5 3-5-16,0 0-3 15,7-3-106-15,6-2-246 16</inkml:trace>
  <inkml:trace contextRef="#ctx0" brushRef="#br0" timeOffset="91049.48">32100 10081 629 0,'0'0'262'0,"0"0"-182"16,-79-31 68-16,61 25-53 15,11 2-65-15,2 4-30 16,-1 0-3-16,-2 0-63 16,-2 4-101-16,3 3-93 15,2-1-304-15</inkml:trace>
  <inkml:trace contextRef="#ctx0" brushRef="#br0" timeOffset="91374.6">32129 10268 593 0,'0'0'149'0,"0"0"-106"16,0 0 5-16,0 0-41 16,0 0-7-16,-90-15-98 15,80 24-95-15,0-3-202 0</inkml:trace>
  <inkml:trace contextRef="#ctx0" brushRef="#br0" timeOffset="91830.08">32475 10659 957 0,'0'0'89'0,"0"0"-28"16,0 0 57-16,0 0-83 15,0 0-35-15,0 0-6 16,-51-27-77-16,43 30-128 15,-2 6-127-15</inkml:trace>
  <inkml:trace contextRef="#ctx0" brushRef="#br0" timeOffset="92036.5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">31594 10903 30 0,'0'0'171'16,"0"0"-76"-16,0 0-19 15,0 0-24-15,0 0-52 16,0 0-131-16,0 0-96 16</inkml:trace>
  <inkml:trace contextRef="#ctx0" brushRef="#br0" timeOffset="132880.73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">32032 9963 545 0,'0'0'140'0,"0"0"-24"15,0 0 15-15,0 0-35 16,0 0-60-16,0 0-21 16,0-6-5-16,0 6-9 15,0 0-1-15,0 0-9 16,-9 0-85-16,-6 0-213 16</inkml:trace>
  <inkml:trace contextRef="#ctx0" brushRef="#br0" timeOffset="178501.84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">31887 9976 66 0,'9'16'434'0,"-9"-16"-375"0,0 0-10 0,0 0 27 0,0-2-70 16,0 2-6-16,0 0-24 15,0 0-3-15,0 0-13 16,0 0-27-16,3 0-37 15,1 0-26-15</inkml:trace>
  <inkml:trace contextRef="#ctx0" brushRef="#br0" timeOffset="179059.44">31922 9992 420 0,'0'0'0'16,"0"0"0"-16,0 0-1 15,0 0-40-15,0 0-158 0</inkml:trace>
  <inkml:trace contextRef="#ctx0" brushRef="#br0" timeOffset="92133.97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6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6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">11816 1192 1193 0,'0'0'49'0,"0"0"-46"15,0 0-6-15,0 0-108 16,0 0-209-16</inkml:trace>
  <inkml:trace contextRef="#ctx0" brushRef="#br0" timeOffset="4320.66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">11228 2307 851 0,'0'0'9'16,"0"0"9"-16,-12 92 85 16,8-45 3-16,2 6-46 15,2-3-29 1,0-1-23-16,0-7-7 0,8-5 0 15,-2-4-1-15,1-4-1 16,-3-10-21-16,-2-6-72 16,-1-7-39-16,-1-6-66 15,0 0-142-15</inkml:trace>
  <inkml:trace contextRef="#ctx0" brushRef="#br0" timeOffset="24627.43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">13170 2214 590 0,'0'0'189'0,"0"0"-154"15,-34 113 50-15,24-64 36 16,7 4-35-16,3 1-44 15,0 1-23-15,0-8-6 16,6-6-6-16,2-9-7 16,-2-7 1-16,-4-7-1 15,3-10-12-15,-4-4-116 16,2-4-75-16,0-4-104 0</inkml:trace>
  <inkml:trace contextRef="#ctx0" brushRef="#br0" timeOffset="26439.61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">13441 2417 350 0,'0'0'896'0,"0"0"-896"16,0 0-4-16,0 0-21 0,0 0-155 15,0 0-381-15</inkml:trace>
  <inkml:trace contextRef="#ctx0" brushRef="#br0" timeOffset="27605.5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">14940 2173 892 0,'0'0'15'0,"0"0"-5"16,-2 84 65-16,1-41 24 16,1 2-23-1,0 0-48-15,0 0-8 0,0 0-5 16,3-2-7-1,0-7-4-15,-2-3-4 0,-1-11-2 16,0-4-36-16,0-12-173 16,0-6-221-16</inkml:trace>
  <inkml:trace contextRef="#ctx0" brushRef="#br0" timeOffset="28939.56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">15316 2346 869 0,'0'0'265'0,"0"0"-265"16,0 0 0-16,0 0 4 15,0 0-4-15,101-8-86 16,-75 2-237-1</inkml:trace>
  <inkml:trace contextRef="#ctx0" brushRef="#br0" timeOffset="29655.74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">16506 1848 1193 0,'0'0'34'15,"0"0"-18"-15,0 0 58 16,0 0-39-16,0 0-33 15,0 0-2-15,63-67-61 16,-41 67-52-16,-7 0-124 16,-7 0-272-16</inkml:trace>
  <inkml:trace contextRef="#ctx0" brushRef="#br0" timeOffset="47378.0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">10263 4101 1012 0,'0'0'60'0,"0"0"-23"16,0 0 32-16,0 0-53 15,110 0-11-15,-59 0-5 16,-5 0-28-16,-6 0-185 15,-14 0-369-15</inkml:trace>
  <inkml:trace contextRef="#ctx0" brushRef="#br0" timeOffset="49155.44">10397 4234 1056 0,'0'0'79'16,"0"0"-70"-16,0 0 72 15,0 0-34 1,0 0-37-16,0 0-9 0,109 6-1 16,-72-2-40-16,-4 4-61 15,-3 0-102-15,-2-2-139 16</inkml:trace>
  <inkml:trace contextRef="#ctx0" brushRef="#br0" timeOffset="50925.31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2">11585 4732 820 0,'0'0'210'0,"0"0"-202"15,0 0 100-15,0 0 17 0,0 0-55 16,0 0-41-1,80-18 4-15,-41 17 9 0,4-1-19 16,5 1-16 0,-3 1-2-16,1-1-5 0,-9 1-7 15,-4 0-72-15,-3 0-51 16,-9 0-175-16</inkml:trace>
  <inkml:trace contextRef="#ctx0" brushRef="#br0" timeOffset="55716.67">12751 4038 764 0,'0'0'109'0,"0"0"33"16,0 0 19-16,0 0-47 16,0 0-54-16,0 0-18 15,33-36-27-15,-28 32-14 16,-4 4-1-16,-1 0-4 16,0 0-23-16,0 0-59 15,0 6-100-15,0 13-118 16,0 2-138-16</inkml:trace>
  <inkml:trace contextRef="#ctx0" brushRef="#br0" timeOffset="55884.23">12881 4348 587 0,'0'0'264'15,"0"0"-224"-15,0 0 104 16,0 0-34-16,28 86-28 15,-25-63-46-15,-1 6-34 16,-2 2-2-16,-2-3-111 16,-13-3-411-16</inkml:trace>
  <inkml:trace contextRef="#ctx0" brushRef="#br0" timeOffset="66982.91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9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1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">12306 3784 637 0,'0'0'149'15,"0"0"-131"-15,0 0 55 16,0 0-73-16,0 0-20 15,0 0-68-15,-4 22-56 16,7-5-220-16</inkml:trace>
  <inkml:trace contextRef="#ctx0" brushRef="#br0" timeOffset="69998.81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">12615 3759 546 0,'0'0'248'15,"0"0"-185"-15,0 0 72 16,0 0-7-16,-31 72-50 15,22-46-22-15,2 2-21 16,1-1-20-16,3-1-5 16,0-1-7-16,-2-3-3 15,1-1-3-15,1-4-25 16,-2-2-80-16,2-3-96 16,0-5-140-16</inkml:trace>
  <inkml:trace contextRef="#ctx0" brushRef="#br0" timeOffset="71169.65">12481 3998 540 0,'0'0'287'0,"0"0"-267"15,0 0 101-15,0 0-36 16,0 0-35-16,0 0-33 15,13-10 1-15,0 10-5 16,1 0 4-16,-2 0-8 16,-1 0-8-16,4 0-1 15,-3-3-5-15,2 0-90 16,3-3-130-16,-1-3-206 16</inkml:trace>
  <inkml:trace contextRef="#ctx0" brushRef="#br0" timeOffset="71443.59">12699 3735 512 0,'0'0'187'0,"0"0"-128"15,0 0 43-15,0 0-56 0,0 0 42 16,0 0-9-16,0 100-18 16,0-65-5-16,-6-1-22 15,-3-1-16-15,0-1-12 16,-3-3-4-16,0 1-2 16,-3-3-14-16,2-4-126 15,-3-6-114-15</inkml:trace>
  <inkml:trace contextRef="#ctx0" brushRef="#br0" timeOffset="72011.16">12711 4134 326 0,'0'0'452'0,"0"0"-402"0,0 0 47 16,0 0-5-16,0 0-70 15,0 0-3 1,3 45 48-16,-18-17-19 0,0-3-27 15,3-1-18-15,3-4-3 16,3-4-16-16,3-5-214 16,2-11-223-16</inkml:trace>
  <inkml:trace contextRef="#ctx0" brushRef="#br0" timeOffset="72687.35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8">12717 3946 665 0,'0'0'84'15,"0"0"-38"-15,0 0 56 0,0 0-66 16,0 0 20-16,89 0-21 16,-54 2-17-16,-7 1-4 15,-6-3-14-15,-7 0-1 16,-4 0-95-16,-4 0-133 16,-4 0-365-16</inkml:trace>
  <inkml:trace contextRef="#ctx0" brushRef="#br0" timeOffset="73342.46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9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4">15227 4788 28 0,'0'0'699'0,"0"0"-672"0,0 0 54 16,0 0 40-16,0 0-35 15,0 0-38-15,31-9-24 16,-6 7 15-16,6 0 0 15,1-1-16-15,-2 0-13 16,-5 1-10-16,-1-4-3 16,-1 4-71-16,-1-6-126 15,3-1-418-15</inkml:trace>
  <inkml:trace contextRef="#ctx0" brushRef="#br0" timeOffset="81742.61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">16150 4385 285 0,'0'0'631'16,"0"0"-628"-16,0 0 9 16,0 0 94-16,0 0-8 15,80 19-72-15,-41-16-20 16,6-1-6-16,4-2-1 16,6 2-83-16,2-2-127 15,0 0-333-15</inkml:trace>
  <inkml:trace contextRef="#ctx0" brushRef="#br0" timeOffset="85068.84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3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6">18443 4276 717 0,'0'0'102'0,"0"0"-94"16,0 0 84-16,0 0 8 15,0 0-50-15,0 0-16 16,-5 58 47-16,-2-25-33 0,0 3-18 15,1-1-9-15,3-1-11 16,1-3-8-16,2-3-2 16,-1-5-5-16,1-1-73 15,0-8-214-15</inkml:trace>
  <inkml:trace contextRef="#ctx0" brushRef="#br0" timeOffset="92600.44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">19752 4379 1091 0,'0'0'216'0,"0"0"-197"15,0 0 37-15,0 0-23 16,0 0-25-16,0 0-8 15,36-45-26-15,-25 43-89 16,1 1-129-16,-2 1-362 16</inkml:trace>
  <inkml:trace contextRef="#ctx0" brushRef="#br0" timeOffset="94562.6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">21428 4329 797 0,'0'0'113'0,"0"0"-94"16,0 0-12-16,0 0 67 15,0 0-18-15,47 88-28 16,-30-64-18-16,0-1-3 15,-1-3-7-15,-4-3-4 16,0-4-12-16,-4-6-177 0,-2-5-192 16</inkml:trace>
  <inkml:trace contextRef="#ctx0" brushRef="#br0" timeOffset="97057.92">21616 4303 797 0,'0'0'67'0,"0"0"-62"0,0 0 74 16,0 0 41-16,-114 45-30 16,78-23-37-16,4 3-20 15,4 1-19-15,7 0-13 16,6 0-1-16,4-2-12 16,7-4-113-16,4-5-157 15</inkml:trace>
  <inkml:trace contextRef="#ctx0" brushRef="#br0" timeOffset="97922.2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6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5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">30231 456 1057 0,'0'0'37'0,"0"0"29"15,0 0-1-15,0 0-43 16,0 0 10-16,0 0 27 16,-73 102-25-16,45-68-15 15,1-1-14-15,2-3-5 16,2-3 0-16,2-4-2 16,1-3-51-16,3-9-144 15,4-8-291-15</inkml:trace>
  <inkml:trace contextRef="#ctx0" brushRef="#br0" timeOffset="156830.57">29703 233 680 0,'0'0'402'0,"0"0"-382"16,0 0 21-16,0 0 14 15,0 0-43-15,129 9 3 16,-66 0-10-16,-2-2-2 0,-7 0-2 16,-11-1-1-1,-11-2-1-15,-12 0-39 0,-11-2-133 16,-9 0-202-1</inkml:trace>
  <inkml:trace contextRef="#ctx0" brushRef="#br0" timeOffset="157425.78">29752 1023 522 0,'0'0'332'16,"0"0"-265"-1,0 0 80-15,0 0-15 0,0 0-39 16,0 0-42 0,22 0-27-16,-2 0-2 0,7 0-19 15,-1 0-3-15,-3 0-1 16,-10 0-44-16,-4 0-114 16,-6 0-244-16</inkml:trace>
  <inkml:trace contextRef="#ctx0" brushRef="#br0" timeOffset="158460.1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">30531 1488 1180 0,'0'0'2'16,"0"0"-2"-16,0 0 2 15,-35 75-2-15,29-52 0 16,2-5-58-16,4-5-172 16,0-10-510-16</inkml:trace>
  <inkml:trace contextRef="#ctx0" brushRef="#br0" timeOffset="173441.64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8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">2527 6625 776 0,'0'0'98'0,"0"0"-91"16,0 0 90-16,0 0 28 15,0 0-26-15,100 0-31 16,-49 0-42-16,1 0-17 16,-4-2-9-16,-9 2-1 15,-11 0-88-15,-10 2-169 0,-12 7-293 16</inkml:trace>
  <inkml:trace contextRef="#ctx0" brushRef="#br0" timeOffset="197415.21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">4775 6517 935 0,'0'0'99'16,"0"0"-94"-16,0 0 67 16,0 0 24-16,0 0-60 15,0 0-36-15,-1-4-51 16,10 17 34-16,4 3-78 15,-4 3-102-15,-3-2-236 16</inkml:trace>
  <inkml:trace contextRef="#ctx0" brushRef="#br0" timeOffset="200626.44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">5178 6515 968 0,'0'0'133'16,"0"0"-125"-16,0 0 47 15,0 0-31-15,0 0-24 16,0 0-68-16,8 1-170 15,5 4-186-15</inkml:trace>
  <inkml:trace contextRef="#ctx0" brushRef="#br0" timeOffset="201682.44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8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6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1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7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8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2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8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5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8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8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9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6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5">26565 6116 1054 0,'0'0'82'0,"0"0"-72"16,0 0-8 0,0 0-2-16,0 0-170 0,0 0-429 15</inkml:trace>
  <inkml:trace contextRef="#ctx0" brushRef="#br0" timeOffset="-48999.44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1">6621 6542 725 0,'0'0'64'0,"0"0"-57"16,0 0 56-16,0 0 7 16,0 0-1-16,0 0-10 15,72 15-10-15,-34-13-18 16,4-2-17-16,0 2-11 15,-1 3-3-15,-8-2-140 16,-6-3-408-16</inkml:trace>
  <inkml:trace contextRef="#ctx0" brushRef="#br0" timeOffset="-48008.25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2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5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5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3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4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8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3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5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2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6">11858 6511 747 0,'0'0'56'0,"0"0"-42"15,0 0 70 1,0 0-5-16,0 0-43 0,0 0-11 16,98 0 8-1,-49 0-4-15,2 0-6 0,3 0-1 16,-1 0-8-16,-1 0-12 16,-7 2-2-16,-7 0-2 15,-10-1-57-15,-12-1-142 16,-8 0-143-16</inkml:trace>
  <inkml:trace contextRef="#ctx0" brushRef="#br0" timeOffset="-37527.35">12105 6314 511 0,'0'0'366'16,"0"0"-360"-16,0 0 57 16,0 0 16-16,0 0-66 15,0 0 46-15,-9 97-2 16,9-55-33-16,0 0-9 16,0-2-8-16,0-1-7 15,0 1-1-15,0-4-5 16,0-6-219-16,0-12-508 15</inkml:trace>
  <inkml:trace contextRef="#ctx0" brushRef="#br0" timeOffset="-36870.12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3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1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7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7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6">16976 6831 991 0,'0'0'148'0,"0"0"-145"15,0 0-3-15,0 0 0 16,0 0-60-16,0 0-275 16</inkml:trace>
  <inkml:trace contextRef="#ctx0" brushRef="#br0" timeOffset="-29965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3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6">17681 6513 915 0,'0'0'180'0,"0"0"-152"0,0 0 33 15,0 0-24 1,0 0-25-16,105-25-12 0,-58 25-2 16,0 0 0-16,-3 0-5 15,-7 0-60 1,-7 4-72-16,-8-4-130 0,-5 0-283 15</inkml:trace>
  <inkml:trace contextRef="#ctx0" brushRef="#br0" timeOffset="-29076.55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6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2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9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2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5">5806 8939 851 0,'0'0'263'16,"0"0"-257"-16,0 0 41 15,0 0 18-15,0 0-60 16,0 0-5-16,-7-6-44 15,22 16-31-15,3 7-61 16,1-1-167-16</inkml:trace>
  <inkml:trace contextRef="#ctx0" brushRef="#br0" timeOffset="-12368.92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2">6227 8868 1081 0,'0'0'50'0,"0"0"-31"16,0 0 37-16,0 0-19 15,0 0-37-15,0 0-21 16,-3 8-39-16,6 11-47 15,7-3-191-15</inkml:trace>
  <inkml:trace contextRef="#ctx0" brushRef="#br0" timeOffset="-11715.16">6846 8864 589 0,'0'0'484'0,"0"0"-446"15,0 0 57-15,0 0-4 16,0 0-65-16,0 0-26 15,32 0 0-15,2 4 17 16,9 2-4-16,-1 0-13 16,-6-1-3-1,-5 3-96-15,-6-2-122 0,-5-2-273 16</inkml:trace>
  <inkml:trace contextRef="#ctx0" brushRef="#br0" timeOffset="-11542.1">6958 9074 1065 0,'0'0'127'0,"0"0"-127"16,0 0 29-16,0 0-6 0,0 0 11 16,88 0-17-16,-51 0-17 15,-1 4-8-15,2 0-152 16,-3-4-179-16</inkml:trace>
  <inkml:trace contextRef="#ctx0" brushRef="#br0" timeOffset="-11153.62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3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4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6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9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7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3">10194 8351 978 0,'0'0'162'0,"0"0"-157"0,0 0 7 15,0 0 11-15,0 0-23 16,0 0-73-16,-3 20-155 16,9 0-212-16</inkml:trace>
  <inkml:trace contextRef="#ctx0" brushRef="#br0" timeOffset="-4260.72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7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49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4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7">10210 9351 1084 0,'0'0'29'15,"0"0"38"-15,0 0 9 16,0 0-67-16,0 0-9 16,0 0-11-16,15-7-61 15,-9 7-103-15,-4 3-176 16</inkml:trace>
  <inkml:trace contextRef="#ctx0" brushRef="#br0" timeOffset="-1636.9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">12705 9154 415 0,'0'0'483'0,"0"0"-463"16,0 0 30-16,0 0 49 15,-100 87-8-15,77-43-39 16,1 2-18-16,3-2-3 16,2 0-23-16,4 0-6 15,1-2-2-15,4 0-3 16,1 1-28-16,6-4-144 15,1-8-123-15</inkml:trace>
  <inkml:trace contextRef="#ctx0" brushRef="#br0" timeOffset="3855.79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">12951 9182 1053 0,'0'0'100'0,"0"0"-49"15,0 0 14-15,0 0-20 16,0 0-45-16,0 0-4 16,1-14-61-16,10 21-97 15,8-1-189-15</inkml:trace>
  <inkml:trace contextRef="#ctx0" brushRef="#br0" timeOffset="4681.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">2797 11368 413 0,'0'0'564'0,"0"0"-563"15,0 0 54-15,6 75 73 16,0-46-42-16,2-1-30 16,2-2-40-16,-3 1-6 15,-1-5-10-15,-4-4-3 16,-2-6-5-16,0-3-114 15,0-7-136-15,-14-2-234 16</inkml:trace>
  <inkml:trace contextRef="#ctx0" brushRef="#br0" timeOffset="32256.24">2640 11375 1145 0,'0'0'31'0,"0"0"-25"16,0 0-1-16,0 0 8 15,106-56-8-15,-58 52-5 16,-5 4-7-16,-1 0-173 16,-2 0-190-16</inkml:trace>
  <inkml:trace contextRef="#ctx0" brushRef="#br0" timeOffset="32702.19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">4407 11461 903 0,'0'0'126'0,"0"0"-126"16,0 0-71-16,0 0-109 15,0 0-234-15</inkml:trace>
  <inkml:trace contextRef="#ctx0" brushRef="#br0" timeOffset="34352.15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">5735 11321 758 0,'0'0'179'0,"0"0"-177"0,0 0-2 15,36 87 18-15,-29-60 16 16,-1 0 7-16,-3 1-13 15,0-2-28-15,-3-3 0 16,1-9-125-16,5-10-179 0</inkml:trace>
  <inkml:trace contextRef="#ctx0" brushRef="#br0" timeOffset="35051.47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">9757 11351 682 0,'0'0'191'0,"0"0"-161"15,0 0 133-15,0 0-48 16,0 0-94-16,0 0 14 16,86 8-8-16,-45-5-21 15,1 0-6-15,-1 1-4 16,-5-2-169-16,0-2-216 16</inkml:trace>
  <inkml:trace contextRef="#ctx0" brushRef="#br0" timeOffset="42008.65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9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">11528 11039 1078 0,'0'0'37'15,"0"0"3"-15,0 0 15 16,0 0-9-16,0 0 21 16,0 0-40-16,21 76-13 15,-14-52 0-15,-1 1-14 16,0 3 0-16,-6-3-6 0,0-3-118 15,-3-6-298 1</inkml:trace>
  <inkml:trace contextRef="#ctx0" brushRef="#br0" timeOffset="45383.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2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2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">14564 11689 1176 0,'0'0'0'0,"0"0"-329"16,0 0 11-16</inkml:trace>
  <inkml:trace contextRef="#ctx0" brushRef="#br0" timeOffset="58661.32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">2955 13773 931 0,'0'0'141'16,"0"0"-141"-16,0 0-27 0,0 0-46 16,0 0-115-16</inkml:trace>
  <inkml:trace contextRef="#ctx0" brushRef="#br0" timeOffset="61994.07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">3762 13453 709 0,'0'0'301'15,"0"0"-280"-15,0 0-19 16,0 0 23-16,-1 76-3 16,5-61-6-16,1-6-8 15,-1-1-8-15,-4-5-8 16,0-2-114-16,0-1-14 16,-10 0-156-16,-10 0-254 15</inkml:trace>
  <inkml:trace contextRef="#ctx0" brushRef="#br0" timeOffset="62344.75">3559 13391 729 0,'0'0'126'0,"0"0"-32"0,0 0 42 15,0 0-41-15,0 0-54 16,0 0-26-16,61-52-13 16,-26 52-2-16,-1 0-2 15,2 0-40-15,0 0-119 16,-5 7-162-16</inkml:trace>
  <inkml:trace contextRef="#ctx0" brushRef="#br0" timeOffset="62507.85">3962 13604 744 0,'0'0'282'16,"0"0"-276"-16,0 0 12 15,0 0-18-15,0 0-25 0,0 0-336 16</inkml:trace>
  <inkml:trace contextRef="#ctx0" brushRef="#br0" timeOffset="63443.9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">6182 13470 915 0,'0'0'173'0,"0"0"-131"15,0 0-7-15,0 0-31 16,0 0-4-16,0 0-289 16</inkml:trace>
  <inkml:trace contextRef="#ctx0" brushRef="#br0" timeOffset="67035.89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">8787 13209 508 0,'0'0'308'0,"0"0"-221"16,0 0 49-16,0 0-47 16,0 0-72-16,0 0 9 15,70 0 0-15,-31 0-3 16,3 0-15-16,1 0-4 15,-3 2-4-15,-4 2-24 16,-6 2-129-16,-8 0-125 16,-8-1-307-16</inkml:trace>
  <inkml:trace contextRef="#ctx0" brushRef="#br0" timeOffset="69959.29">8893 13412 794 0,'0'0'46'0,"0"0"23"15,0 0 37-15,0 0 18 16,0 0-70-16,97 4-32 16,-60-4-7-16,-1 0-10 15,4 3-5-15,1 0-10 16,-1-2-145-16,3-1-353 15</inkml:trace>
  <inkml:trace contextRef="#ctx0" brushRef="#br0" timeOffset="71230.1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">11403 13100 596 0,'0'0'62'0,"0"0"45"15,0 0-12-15,0 0-81 16,0 0 33-16,-19 79 47 16,11-40-18-16,2-2-6 15,3 1-31-15,3-4-6 16,0-2-13-16,0-1-16 15,10-5-4-15,5-3-7 16,6-4-81-16,-5-9-205 16</inkml:trace>
  <inkml:trace contextRef="#ctx0" brushRef="#br0" timeOffset="75748.78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">13872 13172 604 0,'0'0'144'15,"0"0"-37"-15,0 0 15 16,0 0 2-16,0 0-39 15,0 0-31-15,0 0-10 0,0 0-9 16,-6-25-8 0,6 25-7-16,0-1-18 0,0 1-2 15,0 0-15-15,0 0-57 16,3 0-109-16,8 0-79 16,-1 1-113-16</inkml:trace>
  <inkml:trace contextRef="#ctx0" brushRef="#br0" timeOffset="84289.78">13897 13482 588 0,'0'0'175'0,"0"0"-45"0,0 0 14 16,0 0-27-16,0 0-35 15,52 80-43-15,-46-67-19 16,-3 1-19-16,-3 5-1 16,0 3-6-16,-1 3-150 15,-10-6-269-15</inkml:trace>
  <inkml:trace contextRef="#ctx0" brushRef="#br0" timeOffset="86041.37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">16499 13122 621 0,'0'0'105'16,"0"0"25"-16,0 0 3 15,0 0-43-15,0 0 19 16,0 0-22-16,79 28-41 16,-39-28-20-16,-1 0-11 15,0 0-12-15,-6 0-3 16,-6 0-15-16,-4 0-101 0,-4 0-262 16</inkml:trace>
  <inkml:trace contextRef="#ctx0" brushRef="#br0" timeOffset="92368.34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">18148 12940 725 0,'0'0'200'0,"0"0"-57"15,0 0 28-15,0 0-66 16,0 0-56-16,0 0-25 16,-3-32-21-16,3 32-3 15,0 0-18-15,0 0-77 16,7 0-156-16,5 0-142 16</inkml:trace>
  <inkml:trace contextRef="#ctx0" brushRef="#br0" timeOffset="94954.33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4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">20536 12841 745 0,'0'0'163'0,"0"0"-32"0,0 0 14 16,0 0-35 0,0 0-43-16,0 0-30 0,0 0-20 15,25-44-17 1,-23 44-12-16,1 7-70 0,1 11-36 15,-1 4-156-15,-1-1-142 16</inkml:trace>
  <inkml:trace contextRef="#ctx0" brushRef="#br0" timeOffset="99527.05">20594 13183 610 0,'0'0'105'0,"0"0"48"15,0 0 4-15,38 75-31 0,-31-59-77 16,-1 3-43 0,-6-1-6-16,0 4-3 0,0 1-45 15,-6-2-198-15,-4-5-293 16</inkml:trace>
  <inkml:trace contextRef="#ctx0" brushRef="#br0" timeOffset="100398.79">21572 12670 264 0,'0'0'124'0,"0"0"-111"16,0 0 9-16,0 0-22 0,0 0-118 15</inkml:trace>
  <inkml:trace contextRef="#ctx0" brushRef="#br0" timeOffset="101433.4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">22112 12749 684 0,'0'0'171'15,"0"0"-17"-15,0 0 29 16,0 0-83-16,0 0-67 15,0 0 13-15,43-8-12 16,-13 8-21-16,8 0-11 16,-2 0-2-16,0 0-8 15,-5 5-51-15,-8 2-105 16,-8 1-112-16,-6 0-216 16</inkml:trace>
  <inkml:trace contextRef="#ctx0" brushRef="#br0" timeOffset="102492.43">22176 12911 776 0,'0'0'84'0,"0"0"-45"16,0 0 156-16,0 0-109 16,0 0-55-16,0 0-7 15,76 20-12-15,-42-15-11 16,3 2-1-16,1 0-31 15,-1-4-184-15,-1-3-309 0</inkml:trace>
  <inkml:trace contextRef="#ctx0" brushRef="#br0" timeOffset="108184.36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3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9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">8860 15183 606 0,'0'0'35'0,"0"0"-33"16,0 0 131-16,0 0-35 15,0 0-43-15,112 33 1 0,-73-26-3 16,-2-1-32-16,-4-1-21 16,-2 1 0-16,-5 0-56 15,-4-3-104-15,2 0-384 16</inkml:trace>
  <inkml:trace contextRef="#ctx0" brushRef="#br0" timeOffset="144259.23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9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6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">10618 15249 653 0,'0'0'247'0,"0"0"-231"16,0 0 31-16,0 0 7 16,0 0-54-16,0 0 0 15,23 12-9-15,-15 2-74 16,-2-2-146-16</inkml:trace>
  <inkml:trace contextRef="#ctx0" brushRef="#br0" timeOffset="148453.75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2">10862 15214 634 0,'0'0'398'16,"0"0"-380"-16,0 0 19 16,0 0 40-16,0 0-71 15,0 0-6-15,12-15-73 16,-1 22-73-16,2-1-251 16</inkml:trace>
  <inkml:trace contextRef="#ctx0" brushRef="#br0" timeOffset="162520.62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9">12841 15141 641 0,'0'0'62'0,"101"6"-46"15,-46 2 49-15,-3 0-19 0,-5 3-46 16,-1-1-4-16,-6 4-26 16,-2-4-51-16,-7-4-88 15,-3-2-270-15</inkml:trace>
  <inkml:trace contextRef="#ctx0" brushRef="#br0" timeOffset="69113.63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6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4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3">29525 4515 392 0,'0'0'268'15,"0"0"-231"-15,0 0 78 16,0 0-8-16,0 0-80 15,0 0 30-15,82-1 9 16,-50 2-17-16,-7 5-18 16,-4 1-31-16,-9 0-9 15,-4 3-47-15,0 4-59 16,-5 1-62-16,-3 5-194 16</inkml:trace>
  <inkml:trace contextRef="#ctx0" brushRef="#br0" timeOffset="74406.2">29442 5481 645 0,'0'0'130'0,"0"0"-15"0,0 0 13 15,0 0-24-15,0 0-50 16,0 0-15-1,45 0 8-15,-20 5-12 0,2 1-22 16,-4 0-13 0,-2-1-7-16,-4-2-54 0,2-2-121 15,-1-1-152-15</inkml:trace>
  <inkml:trace contextRef="#ctx0" brushRef="#br0" timeOffset="74856.23">29943 5395 748 0,'0'0'79'0,"0"0"-67"16,0 0 85-16,0 0 18 16,0 0-63-1,0 0-40-15,6 9 6 0,7-4 38 16,5 0 0-16,6-2-17 16,3 0-18-16,1-1-9 15,1-2-12-15,-3 0-7 16,1 0-127-16,1 0-363 15</inkml:trace>
  <inkml:trace contextRef="#ctx0" brushRef="#br0" timeOffset="75210.28">30513 5498 937 0,'0'0'156'16,"0"0"-134"-16,0 0-9 15,0 0 71-15,0 0-33 16,28 90-35-16,-28-67-16 16,0 0-2-16,0-4-55 15,0-6-144-15,0-9-259 16</inkml:trace>
  <inkml:trace contextRef="#ctx0" brushRef="#br0" timeOffset="76633.43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6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4">29791 6572 704 0,'0'0'256'16,"0"0"-173"-16,0 0 79 15,0 0-77-15,0 0-52 16,92-15 1-16,-59 15-9 15,-4 0-23-15,-4 0-2 16,-3 0-13-16,-4 0-67 16,3 0-61-16,-2 0-161 15,-4-7-270-15</inkml:trace>
  <inkml:trace contextRef="#ctx0" brushRef="#br0" timeOffset="78193.48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">30211 6331 625 0,'0'0'129'0,"0"0"-9"16,0 0 24-16,0 0-41 15,108-3-35-15,-70 3-3 16,1 0-23-16,-9 0-7 0,-6 0-25 15,-9 0-10-15,0 0-3 16,-3 3-22-16,0 0-108 16,1-3-140-16,-4 0-424 15</inkml:trace>
  <inkml:trace contextRef="#ctx0" brushRef="#br0" timeOffset="79053.75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">14730 14939 642 0,'0'0'102'15,"0"0"-1"-15,0 0 52 16,0 0-76-16,0 0-39 16,0 0 14-16,120-6-23 15,-71 6 7-15,-2 0-13 16,0 0-10-16,-8 0-13 15,-7 2-11-15,-4 4-97 16,-1-1-130-16,-6-5-309 16</inkml:trace>
  <inkml:trace contextRef="#ctx0" brushRef="#br0" timeOffset="82585.58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">15605 14886 811 0,'0'0'55'0,"0"0"43"16,0 0 45-16,0 0-50 15,0 0-33-15,97-22-24 16,-62 21-5-16,-1 1-18 16,-4 0-12-16,-3 0-1 15,-2 0-21-15,-5 9-96 0,-3-1-146 16,-5-1-338 0</inkml:trace>
  <inkml:trace contextRef="#ctx0" brushRef="#br0" timeOffset="83763.1">15711 15061 801 0,'0'0'118'0,"0"0"-92"16,0 0 123-16,0 0-32 15,0 0-51-15,97 13-31 16,-57-13-7-16,-4 3-21 0,-6-1-7 15,-3 2-5-15,-6 1-55 16,0 1-218-16</inkml:trace>
  <inkml:trace contextRef="#ctx0" brushRef="#br0" timeOffset="85685.47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4">17992 15186 929 0,'0'0'156'15,"0"0"-43"1,0 0 27-16,0 0-59 0,0 0-51 16,0 0-11-16,0-21-15 15,0 21-4-15,0 0-4 16,0 0-41-16,0 0-65 16,0 0-165-16,0 4-269 15</inkml:trace>
  <inkml:trace contextRef="#ctx0" brushRef="#br0" timeOffset="89902.12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">18272 15237 878 0,'0'0'90'0,"0"0"6"16,0 0 30-16,0 0-78 16,0 0-44-1,0 0-4-15,3-17-5 16,-3 17-58-16,0 0-117 0,0 4-119 16</inkml:trace>
  <inkml:trace contextRef="#ctx0" brushRef="#br0" timeOffset="91358.44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">19015 15151 315 0,'0'0'595'0,"0"0"-501"16,0 0 108-1,0 0-67-15,0 0-79 16,0 0-30-16,0-26-17 0,0 26-9 16,7 0-13-1,-3 0-45-15,1 12-109 0,-4-2-252 16</inkml:trace>
  <inkml:trace contextRef="#ctx0" brushRef="#br0" timeOffset="92781.46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">20166 15258 688 0,'0'0'213'0,"0"0"-181"15,0 0 69-15,0 0 19 16,0 0-79-16,108 0-22 0,-64 0-8 16,3 0-11-16,-4 0-5 15,-7 0-121-15,-5 3-199 16</inkml:trace>
  <inkml:trace contextRef="#ctx0" brushRef="#br0" timeOffset="103431.1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">21660 14718 636 0,'0'0'102'15,"-11"73"32"-15,8-20 1 0,2 15-2 16,1 6-59-16,0 1-19 15,0-6-3 1,0-8-16-16,0-4-17 0,0-6-10 16,1-4-9-16,1-8 0 15,-1-2-4 1,2-5-63-16,-1-5-81 16,-1-7-193-16</inkml:trace>
  <inkml:trace contextRef="#ctx0" brushRef="#br0" timeOffset="107113.72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4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">23029 14679 817 0,'0'0'58'0,"0"0"-16"16,0 95 174-16,0-23-121 16,0 5-35-16,0 2-19 15,0-7-2-15,0-9-22 16,-3-4-12-16,-4-6-5 15,-4-2-11-15,-2-2-58 16,-5-3-109-16,-1-8-171 16</inkml:trace>
  <inkml:trace contextRef="#ctx0" brushRef="#br0" timeOffset="111580.42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8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8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2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3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">16039 16884 862 0,'0'0'57'0,"0"0"52"0,0 0 80 15,0 0-104-15,0 0-60 16,0 0-12-16,80-19-13 16,-73 18-2-16,-4 1-48 15,0 0-81-15,-2 0-195 16</inkml:trace>
  <inkml:trace contextRef="#ctx0" brushRef="#br0" timeOffset="158325.2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8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6">19692 16339 755 0,'0'0'40'16,"0"0"-26"-16,0 0 131 16,0 0-67-16,0 72-30 15,0-47 11-15,7 0-26 16,-1-6-14-16,0-1-10 16,0-4-5-16,2-2-4 0,0-5-4 15,1-1-19 1,4-3-82-16,0-3-60 0,-1 0-138 15</inkml:trace>
  <inkml:trace contextRef="#ctx0" brushRef="#br0" timeOffset="162559.3">19844 16362 791 0,'0'0'56'0,"0"0"23"15,0 0 107-15,0 0-99 16,-97 79-30-16,77-49 4 16,4-3-34-16,2 2-19 15,3-1-7-15,3-3-1 0,1-1-15 16,1-2-103-16,0-7-163 16</inkml:trace>
  <inkml:trace contextRef="#ctx0" brushRef="#br0" timeOffset="163681.95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2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2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">22684 16286 888 0,'0'0'15'0,"0"0"149"15,0 0-17-15,0 0-93 0,0 76-29 16,5-64-2-16,-1-3-9 16,-1-2-13-16,-1-3-1 15,-2-1-19-15,0-2-86 16,0-1-112-16,0 0-149 15</inkml:trace>
  <inkml:trace contextRef="#ctx0" brushRef="#br0" timeOffset="166573.75">22562 16212 685 0,'0'0'222'0,"0"0"-131"15,0 0 116-15,0 0-77 0,0 0-86 16,0 0-23-16,27-50 2 16,-3 48-11-16,1-2-10 15,5 3-2-15,0 1-7 16,0 0-29-16,-3 0-44 16,-2 0-61-16,-5 6-144 15,0-2-238-15</inkml:trace>
  <inkml:trace contextRef="#ctx0" brushRef="#br0" timeOffset="167307.5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">23478 16038 94 0,'0'0'869'15,"0"0"-759"-15,0 0 33 0,0 0-82 16,0 0-42-16,0 0-19 15,43-49-3-15,-32 46-44 16,-2-2-125-16,0-1-337 16</inkml:trace>
  <inkml:trace contextRef="#ctx0" brushRef="#br0" timeOffset="168662.19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9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8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5">25573 16339 1019 0,'0'0'168'0,"0"0"-65"15,0 0 53-15,0 0-93 16,0 0-61-16,0 0-1 15,15-6-2-15,-9 6-9 16,0 0-56-16,-3 0-53 16,-2 2-162-16,-1 2-734 15</inkml:trace>
  <inkml:trace contextRef="#ctx0" brushRef="#br0" timeOffset="-23410.83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1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7">3103 18096 630 0,'0'0'158'0,"0"0"-128"16,0 0 42-16,0 0 43 0,0 0-41 16,0 0-33-16,0 0 1 15,1-4-11-15,1 4-16 16,-2 0-9-16,0 0-6 16,0 0-1-16,0 0-39 15,0 0-123-15,4 0-161 16</inkml:trace>
  <inkml:trace contextRef="#ctx0" brushRef="#br0" timeOffset="-14527.31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6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6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9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8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1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5">8171 17931 866 0,'0'0'219'16,"0"0"-198"-16,0 0 110 0,0 0-22 16,0 0-74-16,0 0-23 15,2 0-10-15,-2 0-2 16,0 0-24-16,0 0-81 16,0 0-135-16,0 0-175 15</inkml:trace>
  <inkml:trace contextRef="#ctx0" brushRef="#br0" timeOffset="-165.72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7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">10163 17868 739 0,'0'0'255'0,"0"0"-246"0,0 0 134 16,0 0 3-16,0 0-81 15,0 0-14-15,0 0 8 16,0 0-24-16,0 0-22 16,0 0-13-16,0 0 0 15,0 2-9-15,0 4-50 16,0 2-77-16,-6 0-208 16</inkml:trace>
  <inkml:trace contextRef="#ctx0" brushRef="#br0" timeOffset="3700.44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3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8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">14070 18011 806 0,'0'0'8'15,"0"0"49"-15,0 0 136 16,0 0-106-16,0 0-35 16,0 0-8-16,89 0-10 15,-67 0-21-15,-3 0-10 0,-3 0-3 16,-4 0-5-16,0 0-68 16,0 0-88-16,-1 0-153 15,2 0-355-15</inkml:trace>
  <inkml:trace contextRef="#ctx0" brushRef="#br0" timeOffset="9687.13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">10014 802 1003 0,'0'0'14'16,"0"0"-6"-16,-8 92 88 15,5-34 2-15,1 6-29 0,2 1-14 16,0-6-27 0,0-3-9-16,2-6-13 0,4-7-4 15,-1-3-2 1,-2-2 0-16,-3-4-6 0,0-3-67 15,0-5-89-15,-2-10-215 16</inkml:trace>
  <inkml:trace contextRef="#ctx0" brushRef="#br0" timeOffset="1061.9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">11631 985 889 0,'0'0'36'16,"0"0"0"-16,0 0-27 15,0 0 88-15,-29 98-19 16,25-64-47-16,-2-3-5 16,5-4-16-16,1-6-1 15,0-4-6-15,0-6-3 16,0-3 0-16,0-6-67 0,-5-2-131 15,-1 0-132-15,-3-10-299 16</inkml:trace>
  <inkml:trace contextRef="#ctx0" brushRef="#br0" timeOffset="2620.54">11365 913 1144 0,'0'0'17'15,"0"0"37"-15,0 0 49 16,0 0-58-16,0 0-38 16,116-2-6-16,-66 2-1 15,1 0 0-15,-5 0-27 16,-6 0-59-16,-1 0-99 16,-5-3-242-16</inkml:trace>
  <inkml:trace contextRef="#ctx0" brushRef="#br0" timeOffset="2999.53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">15164 1256 1252 0,'0'0'5'0,"0"0"-3"0,0 0-4 16,0 0-88-16,0 0-404 16</inkml:trace>
  <inkml:trace contextRef="#ctx0" brushRef="#br0" timeOffset="6177.99">14492 849 577 0,'0'0'263'16,"0"0"-214"-16,0 0 142 15,0 0-32-15,0 0-70 16,0 0-34-16,21-7-27 16,-5-4-8-16,3-1 5 15,0-3-5-15,3-3-11 16,-1-4-9-16,2-4-5 0,-4-4-80 15,-6-5-139-15,-10 0-486 16</inkml:trace>
  <inkml:trace contextRef="#ctx0" brushRef="#br0" timeOffset="8266.65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">11452 2648 994 0,'0'0'157'16,"0"0"-154"-16,0 0-4 16,0 0 1-16,0 0-16 15,0 0-165-15,23 10-210 16</inkml:trace>
  <inkml:trace contextRef="#ctx0" brushRef="#br0" timeOffset="10977.86">11475 2779 945 0,'0'0'21'0,"0"0"29"16,0 0 60-16,0 0-70 15,0 0-40-15,0 0 0 16,38 19-47-16,-26-18-287 16</inkml:trace>
  <inkml:trace contextRef="#ctx0" brushRef="#br0" timeOffset="12668.22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5">13961 2542 358 0,'0'0'608'0,"0"0"-599"16,0 0 1-16,0 0 43 16,0 0-23-16,0 0-24 15,46 7 1-15,-10-5 3 16,5-2-3-16,0 0-7 15,-5 0-3-15,-8 0-96 0,-10 0-191 16,-3 0-378-16</inkml:trace>
  <inkml:trace contextRef="#ctx0" brushRef="#br0" timeOffset="15373.45">13927 2698 1061 0,'0'0'14'0,"0"0"0"16,0 0 59-16,0 0-5 15,0 0-45-15,100 15-6 16,-46-12-17-16,-2-3-6 16,-10 1-49-16,-6-1-167 15,-10 0-460-15</inkml:trace>
  <inkml:trace contextRef="#ctx0" brushRef="#br0" timeOffset="16315.18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">16086 2770 731 0,'0'0'336'0,"0"0"-330"16,0 0 53-16,0 0-6 16,0 0-40-16,0 0 8 15,10 62 17-15,-7-32-30 16,-2-3-6-1,1 0-1-15,0-2-1 0,-2-3-3 16,0-5-140-16,0-9-390 16</inkml:trace>
  <inkml:trace contextRef="#ctx0" brushRef="#br0" timeOffset="22495.18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">18048 2170 873 0,'0'0'111'0,"0"0"-78"16,0 0 36-16,0 0-20 15,101-6-19-15,-53 6-22 16,-2 0-6-16,-3 0-2 16,-8 0-17-16,-6 0-166 15,-3 0-267-15</inkml:trace>
  <inkml:trace contextRef="#ctx0" brushRef="#br0" timeOffset="27590.13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">18959 2227 375 0,'0'0'460'16,"0"0"-451"-16,0 0 62 0,-100 111 45 15,69-60-16-15,1 1-39 16,4 2-14-16,3-7-27 16,3-2-15-16,2-8-4 15,2-1-2-15,1-5-4 16,3-5-86-16,5-3-165 15,4-9-254-15</inkml:trace>
  <inkml:trace contextRef="#ctx0" brushRef="#br0" timeOffset="28245.76">19167 2612 390 0,'0'0'458'0,"0"0"-444"15,0 0 13-15,0 0 65 16,0 0 33-16,-17 91-58 16,7-54-14-16,4 1-34 15,3-3-8-15,3 0-7 16,0-5-4-16,0-3-4 16,0-6-126-16,3-11-311 15</inkml:trace>
  <inkml:trace contextRef="#ctx0" brushRef="#br0" timeOffset="29549.0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2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">1417 5866 937 0,'0'0'0'0,"0"0"-94"0,0 0-84 15,0 0-128-15</inkml:trace>
  <inkml:trace contextRef="#ctx0" brushRef="#br0" timeOffset="35990.99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2">3959 5397 941 0,'0'0'11'0,"0"0"-10"15,0 0 13-15,0 84 93 16,0-56-38-16,0 1-40 16,0-3-9-16,0-4-6 15,0-4-11-15,0-2-3 16,0-5-1-16,0-3-114 16,0-8-186-16</inkml:trace>
  <inkml:trace contextRef="#ctx0" brushRef="#br0" timeOffset="38211.0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2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">7385 5699 593 0,'0'0'218'15,"0"0"-150"-15,0 0 78 16,0 0 1-16,0 0-57 15,0 0-36-15,0 0-21 16,0 0-19-16,0 0-9 16,0 0-5-16,0 0-3 0,0 0-8 15,0 0-59-15,0 0-164 16,3 0-264-16</inkml:trace>
  <inkml:trace contextRef="#ctx0" brushRef="#br0" timeOffset="54127.62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">9553 5205 1068 0,'0'0'69'15,"0"0"-57"-15,0 0 70 0,0 0-15 16,0 0-52-16,0 0-15 15,0-5-15-15,0 5-21 16,-2 0-68-16,-4 5-164 16,1 4-160-16</inkml:trace>
  <inkml:trace contextRef="#ctx0" brushRef="#br0" timeOffset="55876.78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">9848 5152 1197 0,'0'0'30'0,"0"0"-15"0,0 0-9 15,0 0 29-15,0 0-35 16,0 0-4-16,-5-6-77 16,5 14-46-16,6 2-113 15</inkml:trace>
  <inkml:trace contextRef="#ctx0" brushRef="#br0" timeOffset="56760.67">10322 5259 637 0,'0'0'228'0,"0"0"-185"15,0 0 90-15,0 0 18 16,0 0-50-16,0 0-41 16,-1 2-37-16,5-2-9 15,11 0-6-15,3 0-4 16,8 0-1-16,0 0-3 0,4 0-32 16,0 0-71-16,0 0-116 15,-8 0-276-15</inkml:trace>
  <inkml:trace contextRef="#ctx0" brushRef="#br0" timeOffset="56960.7">10379 5422 144 0,'0'0'791'16,"0"0"-787"-16,0 0-4 15,0 0 56-15,0 0 18 16,0 0-36-16,64 13-12 16,-32-12-24-16,-3 1-2 15,1-1-97-15,-6 1-139 0,-6-2-436 16</inkml:trace>
  <inkml:trace contextRef="#ctx0" brushRef="#br0" timeOffset="59192.08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">11147 5269 920 0,'0'0'15'0,"0"0"3"15,0 0 13-15,0 0 22 16,0 0 23-16,124 23-45 15,-70-23-22-15,0 0-7 16,1 0-2-16,-3 0 0 0,-12 0-40 16,-7 0-149-16,-12 0-224 15</inkml:trace>
  <inkml:trace contextRef="#ctx0" brushRef="#br0" timeOffset="59875.62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1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3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">13469 4853 1111 0,'0'0'59'0,"0"0"-33"16,0 0 73-16,0 0-42 16,0 0-57-16,0 0-61 15,18 10-73-15,-3 2-273 16</inkml:trace>
  <inkml:trace contextRef="#ctx0" brushRef="#br0" timeOffset="68291.87">14195 5363 891 0,'0'0'147'16,"0"0"-102"-16,0 0 53 0,0 0-13 15,0 0-62-15,87 0-17 16,-44 0 0-16,6 0-5 16,2 0-1-16,-3-2 0 15,-6 1-2-15,-9 0-42 16,-8-5-106-16,-4 0-128 15,-8-6-518-15</inkml:trace>
  <inkml:trace contextRef="#ctx0" brushRef="#br0" timeOffset="68514.28">14376 5097 748 0,'0'0'377'0,"0"0"-374"0,0 0 40 16,-51 110 70-16,51-64-57 15,0 4-23-15,0-4-24 16,9-3-6-16,3-4-3 16,0-1-5-16,-2-5-120 15,-5-10-285-15</inkml:trace>
  <inkml:trace contextRef="#ctx0" brushRef="#br0" timeOffset="69158.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">16210 4663 1191 0,'0'0'5'15,"0"0"38"-15,0 0-14 16,0 0-29-16,0 0-22 16,0 0-192-16,-3 15-148 15</inkml:trace>
  <inkml:trace contextRef="#ctx0" brushRef="#br0" timeOffset="70894.24">15153 5292 894 0,'0'0'92'0,"0"0"13"0,0 0 35 16,105 0-94 0,-19 0-30-16,18 0 4 15,12 2-3-15,3 4-6 16,0-2-5-16,-2 1-6 0,-14-1-4 16,-15 0-11-1,-21-1-104-15,-20-2-209 0,-20 1-444 16</inkml:trace>
  <inkml:trace contextRef="#ctx0" brushRef="#br0" timeOffset="71441.46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1">15919 5511 1075 0,'0'0'7'0,"0"0"0"0,0 0 61 16,-78 99 9-16,58-59-41 16,1-2-20-16,4 0-2 15,2-1-11-15,2-2-3 0,2 1-1 16,4-3-71 0,3-3-130-16,2-7-244 15</inkml:trace>
  <inkml:trace contextRef="#ctx0" brushRef="#br0" timeOffset="72524.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">16271 5514 868 0,'0'0'294'0,"0"0"-288"16,0 0 89-16,0 0-6 15,0 0-70-15,0 0-19 16,13-11-78-16,2 11-149 16,3-5-339-16</inkml:trace>
  <inkml:trace contextRef="#ctx0" brushRef="#br0" timeOffset="73859.25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">2345 7209 781 0,'0'0'175'0,"0"0"-111"16,0 0 63-16,0 0-31 15,0 0-58-15,0 0-36 16,0 41-2-16,0-5 33 15,0 2-22-15,0-1-8 0,0 1-3 16,3-2-56-16,-3-4-203 16,0-3-549-16</inkml:trace>
  <inkml:trace contextRef="#ctx0" brushRef="#br0" timeOffset="86548.21">2645 6873 776 0,'0'0'107'0,"0"0"-30"15,0 0 42-15,0 0-8 16,0 0-47-16,0 0-36 16,12 2-15-16,12-2 13 15,7 0 1-15,8 0-19 16,-1 0-8-16,-2 0-1 15,-3 0-73-15,-3 0-132 0,-10 0-315 16</inkml:trace>
  <inkml:trace contextRef="#ctx0" brushRef="#br0" timeOffset="86757.6">2728 7063 915 0,'0'0'184'16,"0"0"-181"-16,0 0 29 15,0 0 42-15,0 0-29 16,84 0-24-16,-33 0-21 16,1 0-13-16,-6 0-72 15,-5 0-197-15,-10 0-536 0</inkml:trace>
  <inkml:trace contextRef="#ctx0" brushRef="#br0" timeOffset="146046.53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8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2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1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5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2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9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7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2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1">5375 8122 236 0,'0'0'37'0,"0"0"-36"15,0 0 7-15,0 0 24 16,0 0-20-16,0 0-5 16,7-7 7-16,-5 7-11 0,-2 0-2 15,0-4-1-15,0 3-97 16</inkml:trace>
  <inkml:trace contextRef="#ctx0" brushRef="#br0" timeOffset="-170446.19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8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5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8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7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5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6">7716 7055 12 0,'0'0'32'16,"0"0"-3"-16,0 0-29 15,0 0-3-15</inkml:trace>
  <inkml:trace contextRef="#ctx0" brushRef="#br0" timeOffset="-153050.27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9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4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6">8692 6932 174 0,'0'0'44'16,"0"0"-17"-16,0 0 66 15,0 0 10-15,0 0-28 16,0 0-10-16,40 103 24 0,-37-56-33 16,-2 1-36-1,1-3-16-15,-2-9-4 0,4-5-6 16,2-15-88-16,5-13-38 16,2-3-314-16</inkml:trace>
  <inkml:trace contextRef="#ctx0" brushRef="#br0" timeOffset="-148131.21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5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2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1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4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1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1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3">9029 7932 402 0,'0'0'50'15,"0"0"-1"-15,0 0 31 16,0 0-32-16,0 0-41 0,0 0-4 16,22 8 57-16,-14 16 1 15,-1 7-26-15,-4 6-10 16,1 3 2-1,-2 1-22-15,-2-5-5 16,0-5-21-16,3-14-72 0,-3-13-190 16</inkml:trace>
  <inkml:trace contextRef="#ctx0" brushRef="#br0" timeOffset="-129561.03">9942 7328 508 0,'0'0'95'16,"0"0"-87"-16,0 0-4 0,0 0 1 15,0 0 0-15,0 0-3 16,0 0-2-1,46 0 1-15,-31 0-1 0,-1 0-18 16,-1 0-85-16,-4 5-109 16</inkml:trace>
  <inkml:trace contextRef="#ctx0" brushRef="#br0" timeOffset="-128523.21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3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9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9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8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5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5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2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6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6">2967 8885 323 0,'0'0'189'16,"0"0"-115"-16,0 0-60 15,0 0-8-15,0 0 8 16,0 0 7-16,54 20-16 15,-29-12-5-15,-3-4-15 16,-2-3-257-16</inkml:trace>
  <inkml:trace contextRef="#ctx0" brushRef="#br0" timeOffset="-93722.9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7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8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1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4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3">5317 8901 628 0,'0'0'173'0,"0"0"-162"15,0 0 3-15,0 0 13 16,0 0-2-16,0 0-24 16,16 30 3-16,-4-2 14 15,-1 6 2-15,-2 2-20 16,-3 0-2-16,1-7-62 0,-3-13-253 16</inkml:trace>
  <inkml:trace contextRef="#ctx0" brushRef="#br0" timeOffset="-73679.72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9">6151 8543 315 0,'0'0'128'0,"0"0"-101"16,0 0-10-16,0 0 23 15,0 0 22-15,0 0-7 16,28 89 3-16,-19-49 4 16,-3 7-26-16,-1 3-2 0,-5 0-26 15,0-1-8-15,0-4 0 16,-3-5-85-16,-9-11-194 15</inkml:trace>
  <inkml:trace contextRef="#ctx0" brushRef="#br0" timeOffset="-64308.21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6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4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2">8578 8744 315 0,'0'0'273'0,"0"0"-216"16,0 0-49-16,0 0 2 16,0 0 54-16,0 0-7 0,0 0-33 15,59 0-18-15,-42 0-6 16,-3 0-2-16,1 7-116 16,-11 2-272-16</inkml:trace>
  <inkml:trace contextRef="#ctx0" brushRef="#br0" timeOffset="-61408.72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1">10958 8620 639 0,'0'0'94'0,"0"0"-93"0,0 0 6 15,98-7 10-15,-56 7-13 16,4 0-4-16,-1 0 1 15,-2 1-2-15,-4 1 1 16,-9 0-24-16,-5-1-133 16,-8-1-117-16</inkml:trace>
  <inkml:trace contextRef="#ctx0" brushRef="#br0" timeOffset="-58153.24">11085 8425 508 0,'0'0'259'16,"0"0"-173"-16,0 0-9 15,0 0-6-15,0 0-51 16,0 0-16-16,0 54 1 15,0-23-4-15,0-1-1 16,4-4-3-16,2-4-9 16,-3-3-50-16,0-4-72 15,0-7-118-15</inkml:trace>
  <inkml:trace contextRef="#ctx0" brushRef="#br0" timeOffset="-57487.46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5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8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6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2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2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2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7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3">3397 10396 536 0,'0'0'245'0,"0"0"-214"0,0 0-15 16,0 0 20 0,0 0 2-16,0 0-21 0,91-30-17 15,-60 27-1-15,-1 3-36 16,-8 0-320-16</inkml:trace>
  <inkml:trace contextRef="#ctx0" brushRef="#br0" timeOffset="-39926.43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8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2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1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8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5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5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3">5509 10349 251 0,'0'0'164'0,"0"0"-124"0,0 0 47 16,0 0 3-16,48-93-6 16,-24 52-22-1,3-3-13-15,1-2-15 0,-1-1-15 16,3 6-9-16,-5 5-8 15,-5 9-2-15,-4 3-1 16,1 5-59-16,-4 8-122 16,-4 5-218-16</inkml:trace>
  <inkml:trace contextRef="#ctx0" brushRef="#br0" timeOffset="-3791.06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2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">3455 11791 628 0,'0'0'256'16,"0"0"-168"-16,0 0-20 16,0 0 10-16,0 0-28 15,0 0-43-15,0 0-6 16,49 10-1-16,-25 3 0 16,0 2-41-1,4-3-87-15,-1 0-69 0,-6-6-110 16</inkml:trace>
  <inkml:trace contextRef="#ctx0" brushRef="#br0" timeOffset="25010.89">3480 11962 657 0,'0'0'174'0,"0"0"-135"15,0 0 45-15,0 0-8 16,0 0-44-16,0 0 2 15,54 3 12-15,-26-6-34 16,2-3-8-16,-4 0-4 16,2 3-85-16,-7 3-145 15,-9 0-380-15</inkml:trace>
  <inkml:trace contextRef="#ctx0" brushRef="#br0" timeOffset="25324.07">4123 11265 616 0,'0'0'78'16,"0"0"-76"-16,0 0 4 15,0 0-6-15,0 0-12 16,0 0 11-16,-6-5 1 15,6 5 4-15,0 4 13 16,-3 4-17-16,-2-2-47 16,-3 3-473-16</inkml:trace>
  <inkml:trace contextRef="#ctx0" brushRef="#br0" timeOffset="26360.67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">6813 11915 761 0,'0'0'180'0,"0"0"-106"16,0 0 10-16,0 0-27 15,-12-82-13-15,29 29 4 0,10-11-15 16,9-5-15-16,7 0-5 16,3 5-9-16,2 7-4 15,-5 8-23-15,-7 16-58 16,-5 13-93-16,-16 16-179 15</inkml:trace>
  <inkml:trace contextRef="#ctx0" brushRef="#br0" timeOffset="49975.06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">8104 11472 409 0,'0'0'506'15,"0"0"-482"1,0 0-14-16,0 0-10 0,0 0 44 16,116-10-13-16,-80 3-24 15,-5 3-7-15,-7 4-21 16,-10 0-56-16,-10 2-42 16,-4 13-137-16,0 0-215 15</inkml:trace>
  <inkml:trace contextRef="#ctx0" brushRef="#br0" timeOffset="54368.82">8159 11618 745 0,'0'0'128'0,"0"0"-118"0,0 0 52 16,0 0 7-16,0 0-11 15,0 0-16-15,73 28-20 16,-40-28-22-16,0-6-14 15,-6 0-155-15,-11 2-303 16</inkml:trace>
  <inkml:trace contextRef="#ctx0" brushRef="#br0" timeOffset="61003.41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">9215 11301 783 0,'0'0'286'0,"0"0"-246"16,0 0 4-16,0 0-2 16,30-78-9-1,6 29-13-15,10-7-14 0,6-2-5 16,-1-1 0-16,0 9-1 16,-8 11-2-16,-8 12-22 15,-10 10-33-15,-7 7-110 16,-8 9-76-16,-5 1-221 15</inkml:trace>
  <inkml:trace contextRef="#ctx0" brushRef="#br0" timeOffset="62077.4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">9843 10997 642 0,'0'0'370'15,"0"0"-355"-15,0 0 2 16,0 0 28-16,0 0-3 0,6 100-25 15,3-54-17 1,-1-2-5-16,1-5-43 16,-5-8-51-16,2-16-96 15,2-15-169-15</inkml:trace>
  <inkml:trace contextRef="#ctx0" brushRef="#br0" timeOffset="62975.6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.01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">3734 13504 635 0,'0'0'150'0,"0"0"-102"15,0 0 41-15,0 0 6 0,0 0-41 16,0 0-35-16,3 0-18 15,16 0 28-15,11 0 25 16,9 0-34-16,4-2-14 16,5-2-6-16,-5 2-114 15,-9 2-138-15,-12 0-463 0</inkml:trace>
  <inkml:trace contextRef="#ctx0" brushRef="#br0" timeOffset="87603.5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4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">6727 13128 568 0,'0'0'217'16,"0"0"-147"-16,0 0 22 15,0 0 17-15,0 0-46 0,0 0-63 16,-34 37-6-1,47 7 6-15,5 7-1 0,1-2-17 16,2-4-26-16,-6-6-91 16,1-14-150-16</inkml:trace>
  <inkml:trace contextRef="#ctx0" brushRef="#br0" timeOffset="126827.2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">8398 13091 789 0,'0'0'29'0,"0"0"-27"15,0 0-2-15,80 24 2 16,-50-20-2-16,2-1-76 16,-6 1-50-1,-5 2-80-15</inkml:trace>
  <inkml:trace contextRef="#ctx0" brushRef="#br0" timeOffset="130070.9">8374 13334 765 0,'0'0'56'0,"0"0"-50"16,0 0-6-16,0 0 35 15,0 0 3-15,97 19-26 16,-69-12-12-16,-1 2-32 15,1-4-103-15,-4-2-127 16</inkml:trace>
  <inkml:trace contextRef="#ctx0" brushRef="#br0" timeOffset="131531.32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5">4178 14601 627 0,'0'0'288'0,"0"0"-255"15,0 0-33-15,0 0 0 16,0 0 0-16,0 0 5 16,75-8 0-16,-45 6-5 15,0 2 0-15,-5 0-83 16,-8 0-112-16,-7 0-159 0</inkml:trace>
  <inkml:trace contextRef="#ctx0" brushRef="#br0" timeOffset="136811.55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">4978 14687 969 0,'0'0'133'16,"0"0"-133"-16,0 0 0 16,0 0 40-16,91-16 5 15,-38 10-22-15,0 1-18 16,4 0-5-16,-4 4-7 16,-6 1-35-16,-4 0-78 0,-14 0-83 15,-12 0-173 1</inkml:trace>
  <inkml:trace contextRef="#ctx0" brushRef="#br0" timeOffset="139100.2">5226 14859 549 0,'0'0'191'0,"0"0"-191"15,0 0-16-15,0 0-58 16,0 0-120-16</inkml:trace>
  <inkml:trace contextRef="#ctx0" brushRef="#br0" timeOffset="140430.77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2">6779 14583 682 0,'0'0'75'0,"0"0"-75"16,0 0 0-16,0 0 5 16,82 2 61-16,-36-2-17 15,5 0-13-15,1 0-17 16,2-4-4-16,-6-8-6 16,-6 1-9-16,-8 0-5 15,-1 0-41-15,-9 2-40 16,-7 4-123-16,-9 1-190 15</inkml:trace>
  <inkml:trace contextRef="#ctx0" brushRef="#br0" timeOffset="163811.26">6901 14365 665 0,'0'0'120'16,"0"0"-120"-16,-7 84 0 15,10-27 35-15,12 12 1 16,6 3-18-16,1-1-18 15,2-8-6-15,-3-14-75 16,0-13-232-16</inkml:trace>
  <inkml:trace contextRef="#ctx0" brushRef="#br0" timeOffset="174148.42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">4203 16133 402 0,'0'0'438'0,"0"0"-342"16,0 0-58-16,0 0-16 15,0 0-5-15,0 0-17 16,31 0 2-16,1 3 9 16,6-2-4-16,2-1-5 15,4 0-2-15,3 0-4 16,2-4-17-16,-4-6-39 15,-6 5-51-15,-9 2-229 16</inkml:trace>
  <inkml:trace contextRef="#ctx0" brushRef="#br0" timeOffset="198176.63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5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1">7713 15450 546 0,'0'0'208'16,"0"0"-170"-16,0 0-35 16,0 0 24-16,0 0 15 15,97 15-20-15,-66-10 7 16,2-4-17-16,-3 1-9 15,-9 0-3-15,-5-2-9 0,-7 2-42 16,-4 1-66-16,-4 2-92 16,-1 3-179-16</inkml:trace>
  <inkml:trace contextRef="#ctx0" brushRef="#br0" timeOffset="-195648.67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1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3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6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2">4386 17184 480 0,'0'0'220'0,"0"0"-204"15,0 0-13-15,0 0 51 16,0 0-6-16,90 3-21 16,-62-2-16-16,2 1-7 15,-2-2-4-15,-1 0-63 16,-5 0-130-16,-7 0-414 0</inkml:trace>
  <inkml:trace contextRef="#ctx0" brushRef="#br0" timeOffset="-178123.42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9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2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9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8">4432 18024 634 0,'0'0'290'0,"0"0"-257"15,0 0 20-15,0 0-9 16,0 0-3-16,0 0-14 15,15-4 2-15,9-2 0 16,4-3-23-16,5 2-6 16,3-4-4-16,1 1-43 15,2 1-37-15,1 7-37 0,-4 2-140 16,-3 0-289-16</inkml:trace>
  <inkml:trace contextRef="#ctx0" brushRef="#br0" timeOffset="-162768.42">5320 17493 99 0,'0'0'0'15,"0"0"-62"-15,0 0 25 16,0 0 37-16,0 0 0 0,0 0 0 15,0 0 38-15,-46 61 71 16,40-56-42-16,-2 1-58 16,2 2-9-16,-1 0 0 15,4 0-28-15,3 1-98 16</inkml:trace>
  <inkml:trace contextRef="#ctx0" brushRef="#br0" timeOffset="-162124.13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2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8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8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8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7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4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2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6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8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9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3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8">19735 6729 417 0,'0'0'210'16,"0"0"-174"-16,0 0-7 0,0 0 19 15,0 0 12-15,0 0 15 16,60-1-29-16,-22-6-30 16,3-1-11-16,0 2-5 15,-5 0 0-15,-4 3-6 16,-10 3-32-16,-9 0-46 15,-10 0-77-15,-3 7-109 16</inkml:trace>
  <inkml:trace contextRef="#ctx0" brushRef="#br0" timeOffset="-103586.15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2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8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2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5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9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7">17505 8294 586 0,'0'0'148'0,"0"0"-138"16,0 0 55-16,0 0 5 15,0 0-22-15,11-91-1 16,11 58-8-16,7-5-9 16,8-8-9-16,4-2-3 15,2-2-11-15,2 2-5 16,-8 11-2-16,-9 8-3 15,-8 12-51-15,-11 10-98 0,-8 7-138 16</inkml:trace>
  <inkml:trace contextRef="#ctx0" brushRef="#br0" timeOffset="-92087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8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4">18079 7863 493 0,'0'0'204'0,"0"0"-164"15,0 0-12-15,0 0 7 16,0 0-16-16,0 0 0 15,-3 37 13-15,3-8-18 16,0 2 7-16,0 0 11 16,-2-4-19-16,1-3-9 0,1-8-4 15,0-6-1 1,0-6-23-16,1-4-108 16,8-2-150-16</inkml:trace>
  <inkml:trace contextRef="#ctx0" brushRef="#br0" timeOffset="-89949.63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2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5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8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1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8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7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4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6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0:50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12305 1367 565 0,'0'0'70'0,"0"0"-4"0,0 0 92 16,0 0-32-16,0 0-37 16,0 0-17-16,0 0-8 15,0 0-10-15,0-25-5 16,0 25-2-16,0 0-14 15,0 0-18-15,1 0-10 16,2 0 0-16,2 0-2 16,3 2 3-16,1 0 3 15,2 2-5-15,-2-2-2 16,2 1 3-16,-1-3-5 16,-1 0 2-16,-3 0-1 15,0 0-1-15,0-5-5 16,-3-3-2-16,-2-1 3 15,-1 1-1-15,0-2-5 0,-3 2-11 16,-10-3 5-16,0 4 16 16,-4 1 3-16,1 4 2 15,-3 2-4-15,-5 0 0 16,-3 0 0-16,1 11-1 16,-1 8 1-16,1 6 2 15,-3 12-2-15,3 9 4 16,0 11 9-16,5 5 8 15,3 1-11-15,8-1 6 16,4-1-12-16,6-3-1 16,0-2 0-16,12-9 2 15,10-6-6-15,8-7-1 0,7-7 1 16,8-11 2-16,6-6 5 16,2-10-2-1,-3 0-5-15,-3-10 3 0,-6-12-3 16,-5-8-6-16,-6-5-5 15,-5-4-4-15,-1-4 7 16,-6 1 3-16,1 1-1 16,-5 4 2-16,-4 6 1 15,-6 6 3-15,-4 8 3 16,0 6-3-16,0 5 3 16,0 5 1-16,0 1 7 15,0 0-11-15,-3 22-1 0,0 15 0 16,2 8 1-1,1 4 6-15,4-1 3 0,19-5-9 16,4-8 1-16,4-7-3 16,-1-8 4-16,0-6-2 15,-5-7 2-15,-6-7-4 16,1 0 2-16,1-5-9 16,1-17-2-16,5-12-8 15,-3-5-10-15,1 0 1 16,-1-1-19-16,-3 7 13 0,-6 8 30 15,-5 8 4 1,-7 7 2-16,-3 5 0 16,0 5 7-16,0 0 3 15,0 0-2-15,0 14-9 0,0 9-1 16,5 7 8-16,5-1-3 16,6-1-5-16,3-3-5 15,4-5-23-15,1-3-143 16,1-11-315-16</inkml:trace>
  <inkml:trace contextRef="#ctx0" brushRef="#br0" timeOffset="546.55">13464 1594 767 0,'0'0'44'0,"0"0"36"0,-10 111 84 16,-8-64-9-16,3 0-67 16,2-4-18-1,2-5-36-15,5-10-10 0,2-6-11 16,2-8-6-16,1-10-7 16,1-2 0-16,0-2 0 15,0 0 0-15,0-18-13 16,6-12-18-16,9-9-35 15,2-5 27-15,3 1-22 16,-1 5 8-16,-2 8 28 16,-5 11 25-16,-5 6 10 15,-2 6 26-15,0 7-1 16,1 0-12-16,4 1-7 0,3 17 29 16,3 2 1-16,4 6-12 15,-4 3-6 1,0-1-13-16,-2 0-10 15,-5-3-5-15,-2-2-1 16,-4-2-38-16,2-2-57 0,-2-7-98 16,3-5-383-16</inkml:trace>
  <inkml:trace contextRef="#ctx0" brushRef="#br0" timeOffset="1212.74">13909 1692 709 0,'0'0'82'0,"0"0"-72"16,9 109 49 0,3-72 6-16,4-4 1 15,-1-8-3-15,0-9-30 16,-1-8-21-16,0-8-4 0,0 0-2 15,2-15 27-15,2-13-13 16,0-7-19-16,-3 1 2 16,-3 3-6-16,-3 6 3 15,-5 7-1-15,-1 7 2 16,-1 4-1-16,1 4 8 16,4 2-8-16,2 1-30 15,5 0 1-15,-1 0-12 16,5 0-8-16,-2 0-26 15,0 0 44-15,1 0 8 16,-2 0 22-16,3 0 1 16,0-5 1-16,-2-3 9 15,1-2-6-15,-8 0 5 16,-2 1 14-16,-5 4-3 0,-2-1 6 16,0 2 19-16,0 2 24 15,-8 2-43-15,-2 0-18 16,-4 14 2-16,2 14 18 15,3 5 27-15,5 8-18 16,4-2 6-16,7 3-4 16,16-5-16-16,5-5-23 15,5-5-3-15,7-2-9 16,1-8-84-16,5-7-141 16</inkml:trace>
  <inkml:trace contextRef="#ctx0" brushRef="#br0" timeOffset="15647.2">12265 2421 422 0,'0'0'72'16,"0"0"-64"-16,0 0 50 15,0 0 10-15,0 0-26 16,0 0-39-16,0 0-2 0,0 0-2 15,6-13 1-15,-2 11 0 16,-2-2 2-16,1-4 1 16,-2 4 6-1,2-2 15-15,0 2 20 0,-1 0 13 16,-1 1-6-16,2 1-2 16,-1 1-4-16,-1 1-13 15,-1 0-15-15,0 0-1 16,0 0 4-16,0 0-4 15,0 0-8-15,0 0 2 16,0 10 4-16,0 12 23 16,-3 8-2-16,-12 11-4 15,-6 9-2-15,-4 8-11 16,-5 5-5-16,-4 0-1 16,-5 3 1-16,0-3-7 15,-4 0-1-15,0 0-1 16,0 0 1-16,-2-2-1 0,0-3-1 15,3 0 6-15,-1 1 8 16,0 0-2 0,5-2 3-16,4-2 5 0,4-5-8 15,6-3-11-15,5-3-4 16,1-2 1-16,6-5 2 16,0 1 0-16,0-7 2 15,-1 0-5-15,-1-9 0 16,4-5-17-16,0-7-31 15,5-10-46-15,5-5-138 16,0-28-288-16</inkml:trace>
  <inkml:trace contextRef="#ctx0" brushRef="#br0" timeOffset="16502.95">11420 3662 567 0,'0'0'27'0,"0"0"13"0,0 0 71 15,0 0-12 1,0 0-22-16,0 0-8 16,-1 20 0-16,1-20-8 0,0 0-1 15,-3-9 6 1,0-12-26-16,-3-4-29 16,2-6-3-16,-1 1-2 0,2 2-3 15,0 3 3-15,3 7 4 16,0 8 0-16,0 3-1 15,0 6-1-15,0 1-6 16,0 0-2-16,0 8-9 16,0 20-3-16,8 11 12 15,-2 11 2-15,2 8-2 16,-2-1 2-16,3-4-2 16,-1-9-1-16,5-12 0 15,-2-9 1-15,-4-10 0 0,5-9 1 16,0-4 1-1,9-10 16-15,9-20 27 16,1-10-13-16,5-3-14 0,-6 7-9 16,-14 7-6-16,-4 13-2 15,-6 10-1-15,-4 1 0 16,-2 4-15-16,1-1-7 16,1 2 2-16,2-1 8 15,3-2 6-15,1-1 2 16,-1-4-6-16,1-5 2 15,-5-3-2-15,-3-3-3 16,0-3 8-16,0 0-8 16,-14 1-2-16,-5-1 6 15,-4 3 0-15,-12 2 8 16,-7 6 1-16,-10 2-2 0,-1 8-19 16,4 1 13-16,9 1-46 15,16 14-115-15,15-2-170 16</inkml:trace>
  <inkml:trace contextRef="#ctx0" brushRef="#br0" timeOffset="17549.59">14382 2296 192 0,'0'0'483'0,"0"0"-480"15,0 0 49 1,0 0 42-16,0 0-9 15,0 0-17-15,0-18-30 16,7 18-26-16,8 0 0 0,5 18 4 16,8 13 7-16,3 9 33 15,8 14-27-15,3 14 5 16,8 10-4-16,6 5-18 16,7-1 8-16,3-1-5 15,2-5-3-15,-1 1 0 16,-1-5-7-16,-5-4-3 15,-5-5-2-15,-9-9-4 16,-9-6-47-16,-9-7-96 16,-11-9-35-16,-5-13-177 0</inkml:trace>
  <inkml:trace contextRef="#ctx0" brushRef="#br0" timeOffset="18333.6">15486 3271 732 0,'0'0'111'0,"0"0"-97"15,0 0 111-15,0 0-35 16,0 0-25-16,0 0-32 15,0-34-27-15,-5 10 5 16,-9-4-3-16,-5-4-3 16,-3 2-2-16,-2-2 5 15,-4 3 10-15,-3 4 3 16,1 3 2-16,5 8 3 16,6 4 7-16,9 7-15 15,6 3-15-15,4 0-3 16,0 3-14-16,0 20-8 0,11 8 16 15,6 7-4 1,5 7-1-16,2 3 6 0,-6 2 1 16,-2-1-3-16,-3-1-7 15,-7-4-2-15,-4-7 1 16,-2-3 0-16,0-9 5 16,-2-4 4-16,-13-6 3 15,-12-4 3-15,-6-2 3 16,-6-8 8-16,-7-1 14 15,2 0 2-15,2-7 4 0,6-10 0 16,7 0-6-16,10 5-8 16,7 2-10-1,7 4-7-15,4 3-1 16,1 3-35-16,0 0-51 16,21 0-121-16,5-2-245 0</inkml:trace>
  <inkml:trace contextRef="#ctx0" brushRef="#br0" timeOffset="18623.44">15376 3060 746 0,'0'0'195'0,"0"0"-191"15,0 0 4-15,-117 78 74 16,72-21 41-16,5 5-51 16,4 2-47-16,5 0-25 15,10-3-27-15,8-9-186 16,11-11-350-16</inkml:trace>
  <inkml:trace contextRef="#ctx0" brushRef="#br0" timeOffset="19715.85">9351 4253 862 0,'0'0'158'16,"0"0"-111"-1,0 0 48-15,0 0-29 16,0 0 40-16,-3 121 13 0,0-63-69 15,3 0-14 1,0-5-10-16,0-7-17 0,0-7-6 16,0-8 0-16,3-4-3 15,-2-6-5-15,-1-8-49 16,0-5-67-16,0-8-101 16,0 0-218-16</inkml:trace>
  <inkml:trace contextRef="#ctx0" brushRef="#br0" timeOffset="19985.48">9342 4309 1086 0,'0'0'0'0,"0"0"-107"15,0 0 107-15,0 0 33 0,106-59 6 16,-79 59-16-16,-6 0-23 15,-5 20 4-15,-8 13 18 16,-5 15 45-16,-3 10 9 16,-2 7 0-16,-11 2-12 15,-2-2-9-15,7-5-17 16,7-4-26-16,1-9-12 16,4-7-10-16,20-14-53 15,6-17-147-15,6-9-331 0</inkml:trace>
  <inkml:trace contextRef="#ctx0" brushRef="#br0" timeOffset="20324.05">9772 4457 939 0,'0'0'117'15,"0"0"-106"-15,0 0-8 16,-78 100 48-16,77-65-23 16,1-1 4-16,6-3-24 15,16-8-8-15,6-7-17 0,5-12-13 16,3-4 30-16,-2-14 2 16,-5-15 15-16,-10-5-6 15,-10-3 14-15,-9 4 2 16,0 0 21-16,-9 7-21 15,-7 10 7-15,-7 6-25 16,0 10-9-16,-3 0-4 16,2 16-3-16,6 10-59 15,8 2-110-15,10-3-111 16</inkml:trace>
  <inkml:trace contextRef="#ctx0" brushRef="#br0" timeOffset="20814.27">10070 4548 797 0,'0'0'76'16,"0"0"-66"-16,0 0 57 15,-10 80-23-15,10-61-3 16,6-5-23-16,9-2-2 0,4-7 2 16,2-5-11-1,0 0 6-15,0-11 2 0,-9-7-2 16,-4-4-1-16,-8-2 2 16,0 1-2-16,0 3 9 15,-16 3-16-15,-2 3 1 16,-6 2-5-16,4 4 1 15,3-1-1-15,7 1-1 16,7 2 0-16,3-2-6 16,9-6-41-16,18-2-7 15,7-7 16-15,7-6 32 16,-5-6 6-16,-4-5 4 0,-9-2 16 16,-12 3 23-1,-11 6-13-15,0 10 25 0,-11 6-4 16,-14 10-26-1,-6 6-8-15,-5 1-14 0,-4 14-2 16,9 20-2-16,5 9-2 16,10 6-2-16,11 6-6 15,5 0-86-15,14-7-178 16,17-11-352-16</inkml:trace>
  <inkml:trace contextRef="#ctx0" brushRef="#br0" timeOffset="21184.96">10462 4557 1005 0,'0'0'0'16,"0"0"0"-16,0 0 1 15,96-37 24-15,-65 18-15 16,-7-2-10-16,-9 0-6 15,-10 0-32-15,-5 0 20 16,0 5 18-16,-8 3 4 16,-16 3 7-16,-5 3 8 15,-6 7 10-15,1 0 10 16,1 11 24-16,2 16-19 16,4 11-12-16,5 3-5 0,5 2-7 15,9 0 12 1,8-1-15-16,0-5-8 15,8-4-7-15,19-8-2 0,3-8-6 16,5-11-17-16,9-6-5 16,5-8-55-16,-1-20-138 15,-2-5-323-15</inkml:trace>
  <inkml:trace contextRef="#ctx0" brushRef="#br0" timeOffset="21445.96">10826 4401 931 0,'0'0'90'0,"-8"77"-73"16,5-26 110-16,1 6-57 16,2 0 7-16,0 6-13 15,3-2-32-15,12-5-18 0,-1-6 4 16,0-6 11-16,-3-10-27 15,-2-6-4-15,-6-10-21 16,4-6-23-16,-7-11-41 16,2-1-57-16,-1-13-75 15,-1-18-210-15</inkml:trace>
  <inkml:trace contextRef="#ctx0" brushRef="#br0" timeOffset="21644.94">11025 4467 562 0,'0'0'196'15,"0"0"-127"-15,0 0 87 16,64 86-18-16,-58-65-47 16,-6-1-29-16,0 0-34 15,-6 1-25-15,-18-1 2 16,-4-2-5-16,-2-2-59 15,-1-5-127-15,11-8-206 16</inkml:trace>
  <inkml:trace contextRef="#ctx0" brushRef="#br0" timeOffset="21900.39">11235 4417 847 0,'0'0'36'15,"0"0"37"-15,32 84 102 0,-25-43-70 16,-1 1-31-16,3 1-19 16,0-4-36-1,-1-2-10-15,1-8-6 16,-2-6-3-16,-4-9-13 0,0-6-47 15,0-8-89 1,3-5-164-16,3-19-503 16</inkml:trace>
  <inkml:trace contextRef="#ctx0" brushRef="#br0" timeOffset="22116.37">11386 4453 989 0,'0'0'136'0,"0"0"-125"16,-77 89 115-1,48-49-46-15,4 1-39 0,7 2-22 16,0 0-14 0,0-1-5-16,-3-4-3 0,-1-4-59 15,5-12-82-15,4-8-189 16</inkml:trace>
  <inkml:trace contextRef="#ctx0" brushRef="#br0" timeOffset="22600.12">11559 4523 82 0,'0'0'988'0,"0"0"-982"16,0 86 1-16,-1-63 33 15,-1-6-3-15,2-6-5 16,0-4-27-16,0-5-5 15,0-2-22-15,15-2-15 16,5-14-5-16,8-8-64 16,5-5 19-16,0 1-8 0,2 5-25 15,-1 1-10-15,-4 6 91 16,-10 4 39-16,-2 1 6 16,-12 3 13-16,-3 2 36 15,-3-2 24-15,0 5 15 16,0 2-12-16,0 1-16 15,0 0-18-15,-8 6-2 16,-8 14 40-16,1 8 21 0,-6 6-8 16,6 2-5-1,0 2-32-15,8-1-38 16,4-1-23-16,3-5-1 16,0-6-46-16,12-11-167 15,15-12-404-15</inkml:trace>
  <inkml:trace contextRef="#ctx0" brushRef="#br0" timeOffset="22759.25">12278 4685 987 0,'0'0'0'15,"0"0"-273"-15,0 0-15 16</inkml:trace>
  <inkml:trace contextRef="#ctx0" brushRef="#br0" timeOffset="23737.51">14862 4120 658 0,'0'0'103'0,"0"0"-61"15,0 0 92-15,0 0 42 16,0 0-103-16,0 0-33 15,-82 43-7-15,58 13 20 16,2 10-16-16,9 3-7 16,8-2-16-16,5-2-1 15,0-9-4-15,22-6-9 0,8-13-5 16,6-7-7 0,7-14 9-16,8-15-5 15,2-1 5-15,-1-28 2 0,-3-13-23 16,-10-15-5-16,-10-11 11 15,-9-8-12-15,-11-2 6 16,-9 6 4-16,-3 11 15 16,-26 13 5-16,-11 14 10 15,-8 14 3-15,-2 12-9 16,3 7 9-16,8 3-12 16,8 20-1-16,9 10-12 15,9 6-53-15,13 4-158 0,1-6-152 16</inkml:trace>
  <inkml:trace contextRef="#ctx0" brushRef="#br0" timeOffset="24250.69">15477 4384 805 0,'0'0'134'0,"0"0"-130"0,0 0 46 15,0 0 58 1,0 0-48-16,-21 88-39 0,21-57-13 16,0-3-5-16,0-5-3 15,3-3-7-15,9-5-1 16,7-8-17-16,7-7 11 15,3 0 14-15,4-6-16 16,-3-11 6-16,-5-3 10 16,-6-2 1-16,-9-2-1 15,-9-1 0-15,-1 0 11 16,-17-1-11-16,-19 4 0 16,-10-1 0-16,-7 5 1 15,-2 3 10-15,1 3 1 16,6-1 8-16,7 2 7 0,13 3 7 15,11-3 0 1,12-1-11-16,5-1-4 0,6-1-14 16,27-9-5-16,11 2 0 15,9-2 5-15,2-2-2 16,-1 4-1-16,-4 1 0 16,-7 3-2-16,-15 4-1 15,-10 8-21-15,-13 5-69 16,-5 0-113-16,0 12-209 15</inkml:trace>
  <inkml:trace contextRef="#ctx0" brushRef="#br0" timeOffset="24545.9">15874 4323 336 0,'0'0'0'0</inkml:trace>
  <inkml:trace contextRef="#ctx0" brushRef="#br0" timeOffset="25273.37">15874 4323 289 0,'-54'13'205'0,"54"-21"-120"0,0-7 28 15,0 0 7 1,8 1-13-16,4 1-19 0,2 5-39 16,3 4-49-1,2 2 0-15,2 2 1 0,-3 0-1 16,-2 11-1-16,-4 3-3 16,-4-1-4-1,-4 1 3-15,-4 0 1 0,0 4 4 16,0 1 6-16,-7 3 10 15,-1 1 10-15,-1 1 3 16,3 1 2-16,-2 1 0 16,3 0-19-16,4-4-1 15,1-3-8-15,0-3-3 16,6-3-8-16,11-5 5 16,4-2-2-16,-1-6 5 15,0 0 11-15,-3-8-8 16,-2-10 3-16,-8 1-6 0,-1-3 3 15,-4 2 11 1,-2 1-3-16,0 5-4 0,-2 5 4 16,-7 1-10-16,0 5-1 15,1 1-4-15,2 0 3 16,1 0-5-16,4 1-3 16,1 5-9-16,0-1-10 15,3 1-8-15,17-4-23 16,7-2 33-16,4 0 20 15,2 0 6-15,0 0 3 16,0-12 1-16,0-2-2 16,-3-1 7-16,0-3-1 15,-4-2-3-15,-4-2-3 16,-5 3-2-16,-8 1-20 0,-4 1 4 16,-5 2 5-16,0 2 10 15,0 5 1-15,-8 1 14 16,-2 3 0-16,-8 4 2 15,1 0-10-15,-5 2 6 16,3 17 14-16,2 7 1 16,4 2 10-16,4 4-8 15,6-2-8-15,3-3-3 16,0-2-9-16,12-6-4 16,10-1-5-16,4-7-3 0,5-7-3 15,0-2-5-15,2-2-27 16,-2 0-63-1,1-13-70-15,-4-3-163 0</inkml:trace>
  <inkml:trace contextRef="#ctx0" brushRef="#br0" timeOffset="25715.1">16606 4367 611 0,'0'0'106'0,"0"0"3"15,-31 78 28-15,25-49-12 16,6-3-43-16,0-5-10 16,0-6-22-16,0-6-13 0,2-5-6 15,2-4-13-15,2 0-4 16,6-7 5-16,1-14-19 16,5-9-1-16,-3-4-25 15,1-2 5-15,-2 6-26 16,-1 6 14-16,-5 11 25 15,-5 10 8-15,-2 3 2 16,-1 0-2-16,0 9-9 16,0 9 9-16,0 3 11 15,0-1-2-15,3-4 5 16,5-4-3-16,4-6 4 16,4-5 0-16,7-1 5 15,5 0-1-15,5-6-9 16,-2-6-6-16,0 1 0 0,-1 3-2 15,-4 5-2 1,-8 3-5-16,-5 0 0 0,-7 1-5 16,-3 11-12-16,-2 3 8 15,-1 2-2-15,5 0-19 16,7-3-79-16,1-3-48 16,10-5-310-16</inkml:trace>
  <inkml:trace contextRef="#ctx0" brushRef="#br0" timeOffset="26184.3">17151 4415 882 0,'0'0'50'0,"0"0"90"16,1 77-20-16,-1-58-32 15,2-7-17-15,-1-3-36 16,1-5-18-16,-1-2-9 16,-1-2-4-16,3 0 0 15,6-4-4-15,2-10-33 0,5-2-28 16,5 0 1-16,3 4-27 15,0 0-22-15,0 2 23 16,0 1 16-16,-2 0 45 16,-5 2 25-16,-3-1 2 15,-3 4 20-15,-3 1 20 16,-3 0 10-16,-4 1-6 16,1 2 6-16,-2 0-13 15,0 2-12-15,0 15-3 16,0 7 53-16,0 2-37 15,0 2-14-15,0-2-14 16,-5-1-9-16,4-6-3 16,1-3-8-16,0-6-65 0,0-5-110 15,0-5-152-15</inkml:trace>
  <inkml:trace contextRef="#ctx0" brushRef="#br0" timeOffset="26599.18">17584 4442 863 0,'0'0'82'16,"0"0"-81"-16,0 0 66 16,0 0 32-1,-5 90-45-15,13-73-25 16,1-6-21-16,2-4-8 0,1-4 0 15,3-3 1-15,-1 0 14 16,2-7-10-16,-1-7-5 16,4-1-12-16,1-4-6 15,5 1-1-15,1-1-9 16,2 1-3-16,2 3-19 16,-2 4 1-16,-4 2 25 15,-5 5 21-15,-2 0 0 16,-8 4 3-16,-2 0 16 15,-2 0 9-15,2 6 15 16,-1 9 21-16,2 0-8 16,-4 5-22-16,-1-1 4 15,-1 3-9-15,-2-4-9 0,0 1-9 16,0-4-6 0,0-2-2-16,0 0-27 0,0-3-133 15,0-6-183 1</inkml:trace>
  <inkml:trace contextRef="#ctx0" brushRef="#br0" timeOffset="27125.93">18298 4542 326 0,'0'0'75'0,"0"0"-15"16,0 0 78-16,102-15-23 16,-80 2-34-16,-1 0-14 15,-6-2-23-15,-2-1-9 16,-5-1-4-16,-5-1 11 16,-2 0-19-16,-1 0-18 15,0 1 4-15,0 3 6 16,-7 2 2-16,-4-2-14 15,1 4 8-15,-2-1-4 16,-3 5 0-16,2 2-6 0,-2 2 1 16,-2 2 2-16,-2 0-1 15,-4 2 1-15,-2 8 4 16,0 5 1-16,-2 3-1 16,2 2 3-16,1 2-2 15,4 3 2-15,2 1 0 16,6-1-4-16,5-1 6 15,5 0 9-15,2-5-17 16,3-1 8-16,17 1 13 16,11-3 13-16,5-2 8 15,4-4-11-15,1-3-7 16,-2-3-1-16,-1-3-18 16,1 0-10-16,4-1 0 15,6 0-28-15,1 0-73 16,2 0-169-16,0 0-328 0</inkml:trace>
  <inkml:trace contextRef="#ctx0" brushRef="#br0" timeOffset="37892.25">8966 5128 609 0,'0'0'60'15,"0"0"-57"-15,0 0 86 16,0 0 7-16,0 0-29 15,0 0-14-15,0 0-4 16,0-3-6-16,-4 3 1 16,-4 0-7-16,-5 10-1 15,1 15-2-15,-6 9 4 16,0 10 13-16,2 2-22 16,7 1 6-16,4-3-25 15,5-3-8-15,0-6-2 16,15-4-19-16,9-6-42 0,6-4-67 15,0-15-190-15</inkml:trace>
  <inkml:trace contextRef="#ctx0" brushRef="#br0" timeOffset="38187.46">9170 5251 991 0,'0'0'18'0,"0"0"-13"16,0 0 83-16,-3 90 21 16,3-39-32-16,0 8-22 15,5-3-13-15,6-2-17 16,0-4-18-16,0-7-2 15,1-9-5-15,1-6-1 16,-4-9-28-16,-1-7-49 16,-1-9-83-16,3-3-174 15,0-14-429-15</inkml:trace>
  <inkml:trace contextRef="#ctx0" brushRef="#br0" timeOffset="38446.92">9208 5365 862 0,'0'0'184'15,"0"0"-172"-15,0 0-12 16,0 0 31-16,0 0 22 16,88-2 1-16,-58 21-17 15,-7 3-24-15,-12 3-6 16,-8 1 0-16,-3 1 15 15,0-3 5-15,-15 0-5 16,0-6-13-16,0-2-9 16,2-7-2-16,4-4-56 0,6-5-124 15,3-3-140 1</inkml:trace>
  <inkml:trace contextRef="#ctx0" brushRef="#br0" timeOffset="38898.65">9590 5373 350 0,'0'0'435'15,"0"0"-431"1,0 0 43-16,0 0 27 0,0 0-30 15,0 0 6 1,13-20-13-16,-13 10-21 0,0 3 9 16,-3 2 20-16,-12 1-22 15,-1 4-19-15,-8 0 8 16,0 0 15-16,-1 14-1 16,2 5-8-16,4 5-1 15,7-4-9-15,10-1-6 16,2-3-2-16,6-4-11 15,21-7-3-15,3-5-6 16,9 0-22-16,-2-7 0 16,-5-8 0-16,-7 1 22 15,-10 4 19-15,-6 3 1 16,-6 6 15-16,-3 1 30 16,0 0 4-16,0 1-17 15,1 12-17-15,1 0 7 0,2 3-21 16,4-2-1-16,7-8-58 15,6-6-165 1,3 0-568-16</inkml:trace>
  <inkml:trace contextRef="#ctx0" brushRef="#br0" timeOffset="39211.82">10009 5307 547 0,'0'0'426'16,"0"0"-406"-16,0 0-20 31,0 0 40-31,0 0-16 0,0 0-11 0,0 0-11 16,-3 0 0-16,-3-6-2 16,-7 2 4-16,-2 3 11 15,-5 1 13-15,-2 0 11 16,-2 11 10-16,0 9-1 15,3 4-16-15,5 1-9 16,6 1 4-16,5-4-14 16,5-2-8-16,0-5-5 15,18-7-9-15,9-3-26 16,5-5-11-16,1 0-94 0,-4-17-179 16,-7-6-359-16</inkml:trace>
  <inkml:trace contextRef="#ctx0" brushRef="#br0" timeOffset="39526.15">10009 5307 429 0,'72'0'509'0,"-72"11"-501"0,0 5 127 16,0 1-5-16,0-2-54 16,0 1-38-16,1-3-14 15,2-4-15 1,1-3-9-16,1-5 0 15,-2-1-12-15,5 0-22 0,1 0 4 16,2-5 1-16,0-4 9 16,-2 2-2-16,3 3 10 15,-5 4 12-15,-2 0 0 16,1 0 12-16,1 0 15 16,-3 9 10-16,1 0-18 15,-2 0-10-15,2 1-8 16,-4-2-1-16,2-1-35 15,2-4-149-15,3-3-234 16</inkml:trace>
  <inkml:trace contextRef="#ctx0" brushRef="#br0" timeOffset="39815.37">10387 5291 883 0,'0'0'14'0,"0"0"6"16,0 76 73-16,0-45 12 15,0 2-45-15,0-3-20 16,3 0-13-16,4-5-12 16,0-5-4-16,-1-2-5 0,2-7-1 15,-2-4-5-15,-2-6-4 16,1-1-7-16,-1 0-21 15,1-9-20-15,-2-7-69 16,0-2-25-16,-3-2-44 16,0-2-40-16,1-5-104 15</inkml:trace>
  <inkml:trace contextRef="#ctx0" brushRef="#br0" timeOffset="40009.88">10482 5306 583 0,'0'0'20'0,"0"0"57"15,0 0 23-15,0 0-25 16,0 0 5-16,0 0 23 16,60 36-12-16,-59-17-5 15,-1 0-12-15,0 1-23 0,-7 0-11 16,-8-4-17-16,-3-1-20 16,0-5-3-16,3-6-70 15,4-4-151-15,11 0-359 16</inkml:trace>
  <inkml:trace contextRef="#ctx0" brushRef="#br0" timeOffset="40132.53">10771 5447 436 0,'0'0'542'16,"0"0"-542"-16,0 0-104 0,0 0-303 15</inkml:trace>
  <inkml:trace contextRef="#ctx0" brushRef="#br0" timeOffset="40929.73">11089 5229 902 0,'0'0'18'0,"0"0"-5"16,0 0 78-16,0 94 12 16,0-66-10-16,0-1-33 0,0-7-22 15,0-2-6-15,0-9-14 16,0-5-14-16,0-4-3 15,0 0 2-15,8 0-3 16,6-5-23-16,6-12-13 16,2 0-6-16,-1 0 4 15,-3 4 4-15,-6 2 15 16,-1 5 19-16,-7 4 6 16,-2 2 17-16,-2 0 10 15,1 0-13-15,1 6-2 16,3 6 11-16,1 4-13 15,2-5-9-15,1 3-5 16,9-4-1-16,-2-4-1 16,5-4-2-16,0-2-32 0,-3 0-5 15,1-5-1 1,-5-10 4-16,-4 3 6 16,1-1 6-16,-7 5 24 0,-2 3 3 15,-2 4 25-15,0 1-11 16,0 0-17-16,0 7-12 15,0 9 12-15,0-1 1 16,3 1 0-16,4-4-1 16,3-2 0-16,1-6 0 15,10-4 0-15,1 0 4 16,3-7 5-16,-2-8 0 16,-4-5 23-16,-5 1 13 15,-9 0-12-15,-5 2 3 16,0 3-11-16,-11 4-8 0,-13 5-17 15,-7 5-3 1,-8 0-13-16,-3 4-20 0,6 14-59 16,11 2-76-16,17-2-246 15</inkml:trace>
  <inkml:trace contextRef="#ctx0" brushRef="#br0" timeOffset="41531.7">11929 5264 514 0,'0'0'314'0,"0"0"-307"0,0 0 91 16,0 0 73-16,0 0-49 15,0 84-28-15,0-59-23 16,-1-1-38-16,1-5-6 16,0-7-4-16,0-4-10 15,0-5-4 1,0-3-6-16,0 0 1 16,0 0 1-16,0-8-5 0,7-10-9 15,11-9-28-15,6 1 0 16,1 2-1-16,0 5-18 15,-5 5 34-15,-4 7 22 16,-5 2-2-16,-4 5 1 16,-2 0 1-16,1 1 1 15,-3 14 11-15,0 4 16 16,0 2 3-16,-3-1-8 0,3-1-15 16,0-1-7-16,1-5-1 15,5-5-15-15,3-4-47 16,3-4-34-16,4 0-79 15,4 0-59-15,-2-11-95 16,0-4-94-16</inkml:trace>
  <inkml:trace contextRef="#ctx0" brushRef="#br0" timeOffset="41783.02">12277 5366 125 0,'0'0'419'0,"0"0"-180"16,0 0-84-16,0 0-38 16,0 0-51-16,0 0-25 0,9-6-6 15,-5 12-7 1,2 0-17-16,4 0-6 0,4-5 7 15,2-1 1-15,-1 0 5 16,2 0-9-16,-5-7 3 16,-3-5 10-16,-3-1-11 15,-2-2-6-15,-4 4-1 16,0 3-4-16,0 4 0 16,0 2-5-16,-12 2-1 15,-4 0-21-15,-5 0-40 16,2 7-30-16,2 5-79 15,12-2-84-15,5-4-173 16</inkml:trace>
  <inkml:trace contextRef="#ctx0" brushRef="#br0" timeOffset="42228.88">12532 5316 859 0,'0'0'5'0,"0"0"6"16,0 0 32-16,0 0-1 16,0 0-5-16,0 0-12 15,-25 62-23-15,35-62 2 16,8 0 1-16,3 0-1 16,-5-11-3-16,-1-1-1 15,-9-4 8-15,-1-2 1 0,-5 0-5 16,0-1 20-16,0-1-2 15,-8 4-18 1,-8 0-4-16,-7 1 0 0,-2 2-2 16,1 0-3-16,9 3 5 15,12 1 0-15,3-2 0 16,9-2-21-16,18-3-26 16,0-2 25-16,1-4 22 15,-2 0 6-15,-9 0 16 16,-6-1 13-16,-7 7-1 15,-4 0 5-15,0 8 32 16,-7 4-22-16,-14 4-48 16,-2 0-1-16,-2 18-3 15,4 9-1-15,8 6-7 0,4 3-41 16,9 3-62-16,0-5-78 16,2-2-174-1</inkml:trace>
  <inkml:trace contextRef="#ctx0" brushRef="#br0" timeOffset="42663.59">12836 5032 738 0,'0'0'115'15,"0"0"-55"-15,27 106 109 16,-21-52-45 0,0 6-10-16,-1 1-32 0,-2 1-26 15,-3-2-31-15,0-3-20 16,0-4-5-16,-11-1-9 15,-11-8-111-15,-5-8-121 16,6-13-563-16</inkml:trace>
  <inkml:trace contextRef="#ctx0" brushRef="#br0" timeOffset="43679.46">14844 5010 25 0,'0'0'654'0,"0"0"-595"16,0 0 38-16,0 0 19 16,0 0-25-16,0 0-62 15,-3 15-28 1,-10 19 31-16,0 11 40 0,0 8-12 16,2 3-14-16,5 0-18 15,4-2-9-15,2-4-8 16,0-3-9-16,11-6-2 15,8-2-3-15,5-7-34 16,6-7-72-16,4-10-125 16,3-10-315-16</inkml:trace>
  <inkml:trace contextRef="#ctx0" brushRef="#br0" timeOffset="44766.67">15232 5190 512 0,'0'0'103'16,"0"0"-15"-16,0 0 63 0,0 0-32 15,0 0-23-15,0 0-63 16,0 0 54-16,15 116-15 16,-9-63-23-16,-1 1 1 15,-1-3-21-15,-3-5-16 16,2-5-8-16,0-6-4 16,-1-8-1-16,0-9-8 15,-2-8-31-15,0-5-56 16,0-5-95-16,0-7-12 15,0-21-244-15</inkml:trace>
  <inkml:trace contextRef="#ctx0" brushRef="#br0" timeOffset="44976.7">15335 5269 871 0,'0'0'51'0,"0"0"-45"16,0 0 48-16,0 0-9 15,0 0-8-15,0 0 48 16,21 57-24-16,-18-32-27 16,-3 0-4-16,0-1-2 15,-3-1-18-15,-13-4-8 16,-3-2-2-16,2-7-39 16,5-4-40-16,3-6-148 15,9 0-167-15</inkml:trace>
  <inkml:trace contextRef="#ctx0" brushRef="#br0" timeOffset="45414.71">15577 5284 558 0,'0'0'16'0,"0"0"7"15,0 0 86-15,0 0-14 16,0 0 14-16,0 0-34 16,-84-35-14-16,71 35-14 0,-6 2-2 15,-2 13-14-15,1 3-5 16,2 1-5-16,9-2-16 15,8-3-5-15,1-3-10 16,1-3-5-16,16-5-1 16,8-3-26-16,2 0-12 15,3-5-16-15,-2-7 37 16,-7 2 29-16,-9 4 4 16,-7 6 1-16,-5 0 19 15,0 0 4-15,0 11 15 16,0 6 28-16,0-1-49 0,0 2-15 15,1-3-3-15,9-2-9 16,2-8-85 0,4-5-112-16,0 0-220 0</inkml:trace>
  <inkml:trace contextRef="#ctx0" brushRef="#br0" timeOffset="45898.06">15774 5209 878 0,'0'0'23'16,"0"0"-21"-16,0 0 35 16,0 0 56-16,0 0-44 15,0 0-22-15,33 75-14 16,-22-68-8-16,-1-1-4 16,-3-5 5-16,-1-1-4 0,-3 0 6 15,0-1-8-15,-3-10 0 16,0 3-15-16,0-3-17 15,-13 5 22-15,-1 4 5 16,-2 2 5-16,-6 0 1 16,2 14 14-16,-1 4 25 15,6 4-6-15,6 0-10 16,8-1 4-16,1-4-8 16,10-1-18-16,13-5-2 15,10-5-11-15,0-6-40 16,2 0-47-16,-5-10-62 15,-6-7-79-15,-3-3-90 16</inkml:trace>
  <inkml:trace contextRef="#ctx0" brushRef="#br0" timeOffset="46149.01">16019 5247 670 0,'0'0'110'15,"0"0"-33"-15,0 0 60 0,0 0-9 16,6 79-42-16,2-66-35 15,0-3-28-15,-1-3-15 16,1-4-7-16,1-3-1 16,0 0 3-16,0 0-3 15,4-3-9-15,-1-5-13 0,-1 1-5 16,0 4 10 0,-3 3 10-16,-1 0 4 15,0 11 0-15,1 6 3 16,-2 1 0-16,3 0 0 15,1-3-1-15,1-4-107 16,0-5-133-16,0-6-161 0</inkml:trace>
  <inkml:trace contextRef="#ctx0" brushRef="#br0" timeOffset="46529.31">16344 5164 718 0,'0'0'47'16,"0"0"12"-16,0 0 46 15,0 75 0-15,1-35-19 16,5 2-29-16,0 0-12 15,2-2-15-15,2-5-13 16,-1-1 6-16,0-6-14 16,1-3-1-16,-2-5-7 15,-4-5-1-15,-2-5-1 16,-2-5-4-16,0-3-14 0,0-2-12 16,0 0 5-1,0-2 0-15,0-13-38 0,0-10-61 16,0-1-8-16,0-7-37 15,3-4-47-15,3 0-70 16</inkml:trace>
  <inkml:trace contextRef="#ctx0" brushRef="#br0" timeOffset="46685.55">16451 5274 45 0,'0'0'522'0,"0"0"-441"0,0 0 0 16,0 0 41-16,0 0 4 15,0 0-19-15,30 77-24 16,-28-58-30-16,-2-3-27 15,0 0-20-15,0-5-6 16,0-2-23-16,-3-6-104 16,3-3-111-16,0 0-242 0</inkml:trace>
  <inkml:trace contextRef="#ctx0" brushRef="#br0" timeOffset="46794.25">16627 5403 41 0,'0'0'812'0,"0"0"-812"16,0 0-69-16,0 0-126 16</inkml:trace>
  <inkml:trace contextRef="#ctx0" brushRef="#br0" timeOffset="47665.43">16939 5201 763 0,'0'0'89'15,"0"0"-52"-15,0 0 117 0,0 79-22 16,0-56-50-16,0-3-34 15,9-4-17-15,1-4-10 16,2-4-7-16,5-7-5 16,-2-1-7-16,5 0-2 15,2-9-6-15,-2-8-36 16,0 0-11-16,-7 1-11 16,-4 6 1-16,-3 5 24 15,-3 5 39-15,-3 0 10 16,0 0-3-16,0 11-7 15,0 5 30-15,0 0-12 16,0-2-11-16,5-2-4 16,4-6-2-16,5-2-1 15,3-4 0-15,4 0-5 16,1-6-33-16,-2-6-8 0,-1-1 14 16,-4 2 3-16,-2 6 9 15,-5 4 9-15,-4 1 8 16,-4 0-1-16,0 6 4 15,0 9 3-15,0 0 15 16,2-5-3-16,5 0-6 16,8-4 0-16,9-5 7 15,6-1 10-15,4-1-16 16,-3-12-4-16,-5-2 11 16,-11-2 12-16,-9-1-5 0,-5 0-18 15,-1 6-6 1,-6 4-13-16,-17 4 0 15,-10 4-43-15,0 0 2 16,5 10-27-16,11 2-101 0,12-1-247 16</inkml:trace>
  <inkml:trace contextRef="#ctx0" brushRef="#br0" timeOffset="48134.77">17852 5242 909 0,'0'0'12'15,"0"0"2"-15,0 0 64 16,0 0-12-16,-30 85-3 16,30-64-28-16,0-2-9 15,0-6-13-15,15-3-3 0,8-8-6 16,3-2 10-16,6 0-2 15,-3-16-5-15,-3-4 0 16,-10-5 12-16,-2-3-11 16,-8-2 0-16,-6 4-2 15,0 4-3-15,0 10-3 16,-20 6-3-16,-3 6-4 16,1 0 0-16,3 3-31 15,9 14-54-15,8 1-73 16,2-2-150-16,8-3-316 15</inkml:trace>
  <inkml:trace contextRef="#ctx0" brushRef="#br0" timeOffset="48510.43">18134 5251 773 0,'0'0'134'15,"0"0"-126"-15,0 0 30 16,0 0-22-16,0 0 13 15,0 0-14-15,30 45-10 16,-13-34-3-16,2-2 2 16,1-5-4-16,2-3-3 15,-2-1-3-15,-2 0 6 16,-4 0 2-16,-4-5 3 0,-4-5 5 16,-6-5 24-1,0 0-6-15,-4-5-20 16,-13 0-7-16,-5 1 3 0,-3-4-4 15,-5 2 0 1,2-4 4-16,2 2-3 0,5-1 0 16,6 4 0-16,11 2 6 15,4 3 49-15,0 2-6 16,13 1 3-16,10 2-34 16,11 0-16-16,3 5-2 15,0-1-1-15,-4 5-16 16,-7 1-46-16,-10 0-74 0,-4 0-181 15</inkml:trace>
  <inkml:trace contextRef="#ctx0" brushRef="#br0" timeOffset="48832.73">18554 5225 724 0,'0'0'8'0,"0"0"62"0,0 0 27 15,-10 85-15 1,10-72-25-16,14-4-26 16,1-5 3-16,4-4 6 15,1 0-3-15,-1 0-3 0,-5-7-1 16,-4-5-1-16,-9-1-20 15,-1 0-12-15,-3 2 0 16,-19 4-7-16,-8 1 3 16,-3 3-4-16,3 3-16 15,8 0-57-15,12 0-140 16,7 0-316-16</inkml:trace>
  <inkml:trace contextRef="#ctx0" brushRef="#br0" timeOffset="48988.5">18554 5225 1018 0,'-16'-15'21'0,"22"12"-14"16,14-1 2-16,6 4-9 16,9 0-70-16,4 0-76 15,-2 0-126-15</inkml:trace>
  <inkml:trace contextRef="#ctx0" brushRef="#br0" timeOffset="49618.32">18898 5188 569 0,'0'0'77'0,"0"0"-65"16,0 0 106-16,0 0-20 15,0 0-30 1,85-65-17-16,-83 53-48 0,-2 4-3 15,0-3 0 1,0 4 9-16,-6 3 1 0,-6 1-8 16,-3 3 10-16,-2 0 5 15,0 7 4-15,-2 17 11 16,-1 3 23-16,3 5-11 16,4 1-20-16,5-3 6 15,7-4-16-15,1-3-11 16,0-5-3-16,10-5-3 15,8-6-5-15,3-5-6 16,4-2-19-16,5 0-21 16,0-13-28-16,1-4-3 15,-2-4 25-15,-2 0-7 16,-5 0 18-16,-4 4 21 16,-5 4 28-16,-7 6 6 0,-6 5 48 15,0 2-6-15,0 0-33 16,0 0-6-16,-6 10 27 15,-2 2 2-15,3-1 11 16,2-1-15-16,3-5-4 16,0-2-1-16,0-1-13 15,0-2-3-15,11 0 28 16,2 0-16-16,2-10-18 16,0 0-5-16,-2 0-2 15,-1 4-14-15,-3 2-24 16,-1 3-20-16,-4 1 23 0,-1 0 4 15,0 0 21-15,0 1-3 16,0 5-8-16,1-2 5 16,1-1-26-16,1 0 12 15,4-3 24-15,1 0 4 16,4 0-1-16,1 0-11 16,3 0-21-16,1 0-43 15,1-3-27-15,2 0-56 16,-3 3-172-16</inkml:trace>
  <inkml:trace contextRef="#ctx0" brushRef="#br0" timeOffset="49800.91">19487 5211 188 0,'0'0'5'16,"0"0"84"-16,0 0 4 0,0 0-49 16,0 0-23-16,0 0-21 15,30-11-13-15,-30 11 12 16,0 0 1-16,0 4 7 15,5-1 0-15,5 0-7 16,8-2-20-16,2-1-123 16,0 0-71-16</inkml:trace>
  <inkml:trace contextRef="#ctx0" brushRef="#br0" timeOffset="50180.63">19705 5168 38 0,'0'0'255'0,"0"0"-242"16,0 0 36-16,0 0 66 0,0 0-23 15,0 0-37-15,22-45-17 16,-22 45-3-16,0 0-21 16,0 0-8-16,-5 0 2 15,2 6 4-15,0 0-1 16,1 1 8-16,1 2-10 16,1 0-2-16,0 3 14 15,0 1 2-15,0 6 21 16,9 2-30-16,2 3 6 15,0 3-9-15,0 3 19 16,0 2 18-16,-2 3-27 16,-1 2 25-16,-1 0-17 15,-6-2 5-15,-1-4-14 0,0-2-20 16,-5 0 11 0,-9-3 16-16,-1-4 0 0,-4-5 4 15,0 0-4 1,-3-7-2-16,0-5 9 0,0-5-1 15,-2 0-6-15,5 0-15 16,2-11-12-16,10-5-13 16,7-3-60-16,0-4-164 15,20-3-266-15</inkml:trace>
  <inkml:trace contextRef="#ctx0" brushRef="#br0" timeOffset="50701.83">19571 5116 493 0,'0'0'82'16,"0"0"106"0,0 0-71-16,0 0-29 15,0 0-40-15,0 0-21 16,-15 6 21-16,7 15 26 0,4 6-19 15,4 1-14-15,6 2-19 16,22-2-16-16,8-4-6 16,6-6 0-16,2-6-93 15,-2-11-198-15</inkml:trace>
  <inkml:trace contextRef="#ctx0" brushRef="#br0" timeOffset="51654.77">19893 4859 603 0,'0'0'35'0,"0"0"74"16,0 0 12-16,0 0-63 15,0 0-16-15,83 75 48 16,-60-6 4-16,1 17-16 16,-5 6-25-16,-1 3 4 15,-1-4-32 1,-10-7-20-16,-7-7-5 0,-6-7-1 15,-36-2-38-15,-23-5-140 16,-13-6-207-16</inkml:trace>
  <inkml:trace contextRef="#ctx0" brushRef="#br0" timeOffset="-123693.02">26770 3027 600 0,'0'0'217'0,"0"0"-216"16,0 0 21-16,0 0 17 15,0 0 23-15,0 0 7 16,0 0-25-16,0 0-1 15,0 0 14-15,0 0 8 0,0 0-2 16,1 0-15 0,-1 0-6-16,2 0-10 0,2 0-12 15,2-7-7-15,0-2-12 16,1-1 0-16,-1 0 0 16,3-1 0-16,-4 0 0 15,-1-1 2-15,1 0-2 16,-2-4 1-16,1-2-2 15,-1-2-1-15,0-1 1 16,1-1 0-16,-2 0 0 16,-2 1 1-16,0 1-1 15,0 2 0-15,0 3-2 16,0-1 1-16,0 1-3 16,0 1 3-16,0-2 1 0,-6-1-2 15,2-3-6 1,-1 1 3-16,1-2-4 0,-1 2 5 15,1-1 3-15,-2-3 0 16,-3 3-1-16,0 0 0 16,0 0-5-16,-1 1 6 15,-1 1-1-15,2 0 1 16,-3 1-4-16,3-1 1 16,0 2 1-16,1 1 2 15,1 1-7-15,0 1 6 16,1 0 2-16,0 1 0 15,-3 0 0-15,3-1 0 16,-3-1 0-16,-3-2-3 16,0 1-12-16,-1-3 10 15,-2 1-6-15,0-1-15 16,-3 4-3-16,3-1 27 0,-1 3 1 16,-2 1-10-16,1-1 11 15,0 1-2-15,-2-1 1 16,2 1 1-16,-3-2 0 15,-2-1 0-15,0 0 0 16,-4 1-1-16,-1 1 1 16,2-1 1-16,-4 1-1 15,3 4-1-15,0 0 0 16,3-1 1-16,-3 3 0 0,4-1 2 16,-2-1 0-1,0 1-2-15,3-1-1 16,2 3 1-16,-2 0 0 15,0 1 0-15,-2 0-1 0,0 0-1 16,-3 3 2 0,-3 1-1-16,-3 0-2 0,-1 0 1 15,1 0 1-15,0 0-1 16,4 0 2-16,0 0 1 16,-2 0-1-16,-2 0-1 15,0 0 1-15,-1 0-1 16,0 0 0-16,0 1 1 0,-3 2 0 15,-4 2 0 1,0-1-1-16,-1 1 0 16,5 0 1-16,4 0 0 0,3 1 0 15,1-2-1 1,0 1 1-16,-1-1-2 16,-4 2 1-16,-1 0 0 15,0 1-1-15,-2 0 3 0,3-1-1 16,1 1 0-16,2-1 1 15,0-1-1-15,-1 2 0 16,-1 2 1-16,-5-1-1 16,-4 0 0-16,0 2 0 15,-1-3 1-15,2 0 1 16,1 0-2-16,-3 1 1 16,2-1 0-16,2 2-1 15,0-1 0-15,1 0 2 0,-1 4-3 16,1-1 1-16,1 0-1 15,-1 1-1 1,6-1 2-16,1 0 0 0,1-1 0 16,2 2 0-16,-1 0 1 15,-2 1-1-15,0 0 0 16,-3-1 0-16,1 1 1 16,-4 1-1-16,0 0 0 15,2 1 0-15,0-1 0 16,-2 2 0-16,1 1 0 15,-1 0 0-15,-1 2 1 16,3 0-1-16,-2 2 0 0,-3 2 1 16,3 2 0-16,0 2 0 15,1 1 1 1,2 1 1-16,0 1-2 0,2-1-1 16,-3 2 1-16,-1 1 0 15,-1-2 1-15,-1 0 3 16,3-5-2-16,1-1 0 15,2 0-2-15,0-1 3 16,-1 3-3-16,1-2 0 16,1 3 0-16,4-2 1 15,1 1 0-15,1 1 1 16,-1 1 0-16,0 0 0 16,-4 3 0-16,2-2-1 0,-1 3-1 15,-2 1-1 1,2-1 2-16,1-1-2 15,2 0 0-15,2-3 0 0,2 0-1 16,-1-2 1 0,0 1 0-16,-1-1 1 0,1 1-1 15,-2 2 0-15,-1-1 3 16,-2 0-2-16,-1 3 0 16,-2 1-1-16,-2 3 0 15,1 4 0-15,1-1 1 16,0 0-1-16,-1 0 3 15,0-1 1-15,-1 1 4 16,1-1-1-16,0 0 0 16,-1 1-5-16,4 2-1 0,2-1 2 15,1 3-1-15,6-6-1 16,5 1 2-16,3-3-3 16,4 0 0-16,3 0-1 15,4 1 1 1,-2 1 4-16,2-2-2 0,0 2-2 15,0-4-2-15,0-1 2 16,0-1 0-16,2 0-1 16,6 0 1-16,-4-1 1 15,3 3 0-15,1-1-1 16,-1 0 0-16,2 5 0 16,2 2-3-16,-1 3 3 15,2 4-1-15,1 0 0 16,1 2 1-16,2-3 2 0,-1-4-2 15,5 1 0-15,-4-3-1 16,3 2 2-16,1-1 1 16,-1 2 4-16,1 3-5 15,2 0-1-15,-2 0-1 16,2-2 1-16,-1 0 0 16,0-1 0-16,3-3 1 15,2-1 0-15,3-3 0 16,0-2-1-16,3-3 1 15,-1 2-1-15,2-1 1 16,-3-3-1-16,1 2 0 16,0-4 0-16,1 0 0 0,2-3 1 15,1-3-1-15,-1 1 1 16,1-4-1-16,0-1 2 16,1-2 2-16,1-2-1 15,2-1-1-15,4 2-2 16,-1-3 3-16,2-1-1 15,1 1-2-15,3-1 0 16,-2-1 1-16,3-1-1 16,4-2 1-16,8-1 1 15,3-3 5-15,6 0-1 16,-4 0-3-16,-4 0-3 16,-5 0 1-16,-4 0 0 15,-3 0-1-15,1 0 0 16,-2-1-1-16,3-3 1 15,-1-2 0-15,0 0 0 16,1-2 2-16,2 0 1 0,2 1 2 16,3-1-2-16,-3 2 0 15,-2-3-3-15,-8-1 0 16,-9 2-2-16,-2-1 0 16,-2-2 2-16,1 1-2 15,2-5 2-15,1 1 0 16,5-1 2-16,-3-2-2 15,-2-1-1-15,-1 1 0 16,2-2 2-16,-2 0 2 16,-1-1-2-16,-4 3-2 15,-3 1 3-15,-1-3-4 0,1 1 4 16,2-2-4-16,2 0 4 16,2-2-2-16,3 0 1 15,1 1 1-15,-1 0-2 16,0 1 1-16,-7 2-1 15,-4 0 1-15,-1 0 2 16,-3-1-3-16,2-3 0 16,1 1 0-16,1-3 1 15,2-1-1-15,2-2 1 16,3 0-1-16,4-1 0 0,0 2 1 16,2 0-2-1,-3 3 1-15,-6 3-1 16,-3 1-1-16,-2 1 2 0,-4 0 0 15,-2 0 0-15,2-1 0 16,-3 0-2-16,5-3 2 16,2-4 2-16,5-1-2 15,3-2 1-15,2 0-1 16,1-2 0-16,-3 1 0 16,-6 5 0-16,-6 0 1 15,-8 0 1-15,2-1 0 16,-3 1-1-16,1 0-1 0,1-1 1 15,2-1-1 1,1 0 1-16,3-2-1 16,3 0-1-16,-1-2 0 0,4 3 1 15,-4 1 0-15,-1 5 0 16,-3 0 1-16,-3 3 0 16,-3 1 0-16,0-3-1 15,-1 3 1-15,-1-4-1 16,0 0 0-16,2-1 0 15,0-2-1-15,3 2 0 16,0-4 1-16,1 4 0 16,1-1 0-16,0 2 0 15,-3 1 0-15,-1 3 0 16,-2-1 1-16,-2-1-1 0,1 1-1 16,-3-3 1-1,1 2 0-15,0-2 0 16,0 2 0-16,1 1 0 15,-1 0 0-15,1-1-1 0,0 1 1 16,-3 2 0 0,1 1 0-16,-2 3-1 0,0-4 1 15,0 5-3-15,-1-2 7 16,1-3-4-16,1 2 0 16,-3-6 0-16,2 2 0 15,0-2 0-15,-2 3 0 16,2-3 0-16,-1 3 0 15,-1 0 1-15,0 4-1 16,0 1 1-16,-1-1-2 0,-1 2 0 16,1 0 1-16,1-1 0 15,-2 2 0-15,-1-2 0 16,0 2 0-16,2-1 1 16,-1 1-1-16,1 2 0 15,-1 0 0-15,-1 0 0 16,0 2 0-16,0-2 0 15,0 0-2-15,0-1-1 16,0-1 3-16,0 0 1 16,0-2 0-16,0 1 1 15,0 1-2-15,0 0 0 16,0 1 1-16,0-1-1 16,0 1 0-16,0 0-4 0,0 0 0 15,-1 2 4 1,-4-1 0-16,1 1 0 0,1 1 1 15,0 0 0-15,1 0 0 16,1 1-1-16,1-1 0 16,-2 1-1-16,2 0 1 15,-1 0 1-15,1 1-1 16,-2-1 0-16,-1 1 0 16,2-2 0-16,-4 0 0 15,2 0-1-15,2 1 1 16,-2-1 0-16,2 2 1 15,1-2-2-15,0 0 1 0,0-1 0 16,0 3-2 0,0-1 1-16,0 0-1 0,0 1 2 15,0 0 3-15,0 0-3 16,0-2 0-16,0-1 1 16,-2 1-1-16,2-2 0 15,-1 2 1-15,1-1-1 16,0 0 0-16,0 3-1 15,0-1 1-15,0 2 0 16,0-1 1-16,0 1-1 16,0 1 1-16,0-1 0 15,0 0 0-15,0 2-1 16,0-1 0-16,0 1 0 0,0-1 0 16,0 0-2-1,0-1 0-15,0 0 1 16,0-1 1-16,0 3 0 15,0-2 2-15,0 4-2 0,0 0 1 16,0-2 0-16,0 0-1 16,0 0-3-16,0 1 2 15,0-2 1-15,0 0 0 16,1 2 1-16,1-2 0 16,-2 0 0-16,0 0-1 15,0 0 2-15,0 2-2 16,0-3 0-16,1 3 1 0,-1 1 0 15,0 0 0 1,0 0 2-16,0-1 2 0,0 1-2 16,3-3 0-16,-2 0 2 15,1-1 0-15,-2-2-3 16,0 2 0-16,0 1 1 16,0 1 2-16,0 2-3 15,0-2 0-15,0 2-2 16,0 0-1-16,0-1 0 15,0-1-4-15,0 1-20 16,0-5-23-16,6-5-76 16,6-8-253-16</inkml:trace>
  <inkml:trace contextRef="#ctx0" brushRef="#br0" timeOffset="-120868.53">23544 5735 628 0,'0'0'1'0,"0"0"4"16,0 0 27 0,0 0 19-16,0 0-31 15,0 0 39-15,0 0-13 16,37 51-11-16,-22-46 4 0,0-4-2 16,-1 1-7-16,-1-1-8 15,-3-1 2-15,1 0-3 16,-1 0-11-16,-2 0 6 15,1 2 7-15,1 0-5 16,2 0 4-16,-1 0 0 16,2-1-7-16,-3-1-6 15,2 0-3-15,2 0-3 16,-4 0-2-16,1 0-1 16,-1 0 4-16,-3 0-4 15,1-5 5-15,-2-2-4 16,1-1 3-16,-1-2-2 15,-3 0 0-15,0-1 1 16,0 0 1-16,-1-2-4 16,-2 0 4-16,0 0-4 15,0-1-2-15,-6 2-1 0,-3-4 3 16,-3 2 1-16,1-3-1 16,-1 3 6-1,1 0-5-15,-1 0 2 0,0 1 1 16,1-1 2-16,1 1 7 15,2 1 0-15,0 0-8 16,3 2-1-16,2 0-2 16,0-1-4-16,3 2 1 15,0-2 0-15,0 2 0 0,0-1 0 16,0 0 2 0,6-3 4-16,3 2-4 0,3 0 2 15,-2 0-2 1,1 3 0-16,1 3-1 0,0-2 0 15,2 2-1-15,0-1 1 16,2 2 0-16,-1 0 0 16,2 1 0-16,-2 0-1 15,-1 1 1-15,2 2 0 16,0 0 0-16,-1 0 0 16,1 0 1-16,-2 0-1 15,-1 0 0-15,-3 2-1 16,0 4 0-16,0 0-1 15,-4 2-1-15,1 1 3 16,1 1-1-16,-1 1 2 0,2-1-2 16,-4 1 1-16,-1 0 0 15,-1 1-1-15,-1 0 0 16,-1-4 1-16,1 1 0 16,-1 1 0-16,-1 0 0 15,0 1 0-15,0 2-4 16,0 1 3-16,0-1 1 15,-3 1 0-15,-1 0 3 16,-1-1-2-16,2-1 0 16,2-2-1-16,-1-1 0 15,1 1 0-15,-1-3 0 16,1 3 0-16,-1 0 1 16,-1-3-2-16,3-2 0 15,0 0 1-15,0 0-1 0,0-1 0 16,0 0-3-16,0-1 3 15,0 1 1-15,6 2 0 16,-1-2 2-16,1-1-2 16,0 1 0-16,0-1 0 15,2 0 0-15,-2 0 0 16,2-2 0-16,1 2-1 16,3-1 0-16,-2-2 1 15,5 0 0-15,-1 0 1 16,-2 0-1-16,2 0 0 15,-1 0 0-15,-2 0 1 16,-3-2-1-16,-2 1-2 16,-2-1 2-16,-1 2 1 0,5-1 1 15,-4 1-2 1,2-3 0-16,2 2 0 0,-4-1 0 16,2 0 0-16,-3 2-3 15,0 0-45-15,0 0-59 16,-2-1-91-16,-1-4-260 15</inkml:trace>
  <inkml:trace contextRef="#ctx0" brushRef="#br0" timeOffset="-118765.35">27305 1712 365 0,'0'0'162'0,"0"0"-102"15,0 0 52 1,0 0-1-16,0 0-19 0,0 0-30 15,0 0 4-15,7-18-3 16,-7 14-24-16,0 2-10 0,0-1-5 16,0 0-10-1,0-3-9-15,-7 1-5 0,-6 0-8 16,-5-1 8-16,-2 1 1 16,-2 2 6-16,2 0-7 15,0 2 2-15,-3 1 4 16,4 0 10-16,-2 0 3 15,2 0-4 1,1 0-3-16,1 5-6 0,4 5-3 16,1-3 0-16,3 5-1 15,1 0 0-15,1 1-1 16,1 1 2-16,3 2 3 16,0-1-5-16,2 2 1 15,-2-3 1-15,0-1 0 16,1-1-3-16,2 1 0 15,0-1 0-15,0 1-2 0,0 1 2 16,0-3-1 0,8 3-1-16,6-3 2 0,2 0-2 15,1-4 0-15,1 0 1 16,0 0 1-16,2 1 0 16,-4 0 0-16,-2-2 0 15,-1 2-2-15,-6 1 0 16,-1 1 0-16,-1 0-1 15,-2 1 0-15,-2 0 2 16,-1 1 1-16,0 3-1 16,0-1 1-16,0 2 0 15,0-4 0-15,-5 1 1 16,-5-3-2-16,-2-2 0 16,-4-1 1-16,-1-4 2 0,-3-1 11 15,-3-2-6 1,2 0 12-16,2 0-5 15,-2 0 10-15,3-6-3 0,-1-6-3 16,0 3-11-16,4 0 0 16,2 0 0-16,5 2-7 15,5 1 0-15,1-1-8 16,1 1-13-16,1 0-25 16,0 0-38-16,0-3-80 15,12-3-144-15</inkml:trace>
  <inkml:trace contextRef="#ctx0" brushRef="#br0" timeOffset="-118111.93">27361 1488 520 0,'0'0'103'16,"0"0"-71"-16,0 0 62 15,0 0-24-15,0 0-20 16,0 0-17-16,0 14 0 16,0 5 33-16,-2 4-1 15,-4 4-3-15,0 3-6 16,0 0-35-16,0 2-10 0,-1-1-11 16,1-2 0-16,-2-4-64 15,2-7-198-15,-3-5-447 16</inkml:trace>
  <inkml:trace contextRef="#ctx0" brushRef="#br0" timeOffset="-117665.44">27001 1932 518 0,'0'0'298'0,"0"0"-280"0,0 0 44 15,0 0 2-15,0 0 29 16,0 0-6-16,-52 78-25 15,32-49-20-15,4-2-19 16,3 1-9-16,3-1-12 16,4-2-2-16,6-2 0 15,0-10-48-15,2-13-286 16</inkml:trace>
  <inkml:trace contextRef="#ctx0" brushRef="#br0" timeOffset="-114678.77">24840 2021 309 0,'0'0'123'0,"0"0"-122"15,0 0 20 1,0 0-8-16,0 0 18 16,0 0 16-16,0 0 3 15,0 0 20-15,0 0 5 0,0 0-2 16,0 0-20-16,0 0-9 15,0 0-11-15,0 0 2 16,0 0 5-16,0 0-7 16,0 0-22-16,0 0-3 15,0 0 7-15,0 0 9 16,0 0 12-16,0 0 6 16,0 0-12-16,-1 0 1 15,-2 0-7-15,-1 0-12 16,-1-5-8-16,-1-2-1 15,1-1 1-15,-1-2 3 0,1 0-4 16,0 0 3 0,-1-1 5-16,3-1 1 0,0 2 0 15,-1-5-6-15,2 2 3 16,-2 1-5-16,1-1-2 16,1 2 4-16,-1 1-2 15,2-3-2-15,-2 2-1 16,1-2 0-16,-1 0-1 15,0 1 0-15,0-1 2 16,-1-1-2-16,1 2 0 16,-1 0 0-16,1-1 3 15,1 1-2-15,1-4 2 16,-2 2-3-16,1 3 0 16,1-3 0-16,-3 3 0 0,3 0 0 15,-1 0 0-15,2 0 0 16,-1 1-1-1,1 0 1-15,-2-1 0 0,2 5 0 16,-1-1 1-16,-1-2-1 16,1 1 0-16,-3-1 0 15,1-3-1-15,0 0 1 16,-2 0 0-16,2-1 0 16,0-1 0-16,0 0 0 15,0 0 0-15,0 1 0 16,2 1 1-16,-1-2 0 15,-2 3-1-15,4 2 0 16,-2-2 1-16,-1 6-1 0,3 0 0 16,-3-3 1-16,2-1-1 15,-1-2 0-15,-1 2 0 16,0-2 0-16,2 2 0 16,-2 0 0-16,0 2 0 15,1 2 0-15,1-2 0 16,-3 1 0-16,2 0 0 15,1 0 0-15,-1 0 0 16,1-1 0-16,-1-2 0 16,-1 0-2-16,0 1 2 15,0 0 1-15,0 1-1 16,3 1 0-16,-3 2 0 0,3-1 1 16,0 3-1-16,0-1 0 15,0-1 0-15,-2 0 0 16,1-1 0-16,-2-2-1 15,2 1 1-15,-2 0-1 16,1 3-1-16,1-1 2 16,-1 1 0-16,2 1 0 15,-1 1 0-15,1 0 0 16,0-1 0-16,0-1 0 16,0 0 1-16,0 2-1 15,-2-2 0-15,1 0 0 0,1-1 0 16,-2 1 0-1,-1 0-1-15,3 1 1 0,-1-1 0 16,1 2-2 0,0-1 1-16,0 2 1 0,0-2 0 15,0 2 1 1,0-1-1-16,-2 0 0 0,2-4-1 16,-1 1-4-16,-1 1 2 15,2 0 2-15,-1 0-2 16,1 3 2-16,-2-2 1 15,2 2 0-15,0 0 1 16,-3-1-1-16,3-1 0 16,-1 0 0-16,-1 0-1 15,2 1-1-15,0-1 2 16,0 0 0-16,0-1 1 0,0 0-1 16,0 0 0-16,-1 1 1 15,1 1-1 1,0 0 0-16,-2-1 1 0,2 2-1 15,0 0 0-15,0-2 1 16,0 2-1-16,0 0-1 16,0 0 1-16,0 0 0 15,0 0 0-15,0 0 0 16,0 0 0-16,0 0-1 16,0 0 1-16,0 0-3 15,0 0 1-15,0 0-4 16,0 0-3-16,0 0 0 15,0 4 5-15,0 6 4 16,0 1 0-16,0 3 0 16,0 3 0-16,0 1 1 15,-1 2-2-15,1 1 2 0,-2 0-1 16,1 2 0-16,-1-2-1 16,1-1 1-16,-1-1 0 15,1-2 1-15,-1-1-1 16,1-1 0-16,1-3 0 15,-2-1 0 1,2-4 0-16,-1-1 1 0,1-4-1 0,0-2 0 16,0 0 0-1,0 0 1-15,0 0 2 16,-2 0 2-16,2 0 5 16,0-11-6-16,0-8-4 0,0-4-18 15,0-4 5-15,0 1 7 16,0-1-1-1,0 2-4-15,0 4 4 0,0 1 7 16,0 2 1-16,0-1-1 16,0 3 0-16,0-1 1 15,0 0-1-15,0 3 0 16,0 1 0-16,0-1 1 16,-1 4 0-16,1 2-1 15,0 3 2-15,-2 0 3 16,2 2 2-16,0 2-2 15,0-1 2-15,-1 2 1 0,1 0-5 16,0 0-3-16,0 0-1 16,0 0-6-1,0 0-3-15,4 5 1 0,8 6 9 16,3 4 0-16,-3 2 0 16,2-1 0-16,-1 2 0 15,1 0 0-15,0 1-1 16,0-2 1-16,-1-3 0 15,-2 2-1-15,-4-4-1 16,-2-3-4-16,-4-3 1 16,-1-1 1-16,0-1 1 15,0 0 0-15,0 2-1 16,0 1-4-16,-12-1 8 16,-1 4 0-16,-5-3 3 0,-3-1 3 15,0-2 3 1,-3 0 4-16,2 0-3 0,0 1-1 15,2 0-3 1,4-2-2-16,5-2-4 0,7 0-2 16,4 2-4-16,0 0-45 15,16-2-143-15,11-1-351 16</inkml:trace>
  <inkml:trace contextRef="#ctx0" brushRef="#br0" timeOffset="-113577.73">25025 1480 628 0,'0'0'7'0,"0"0"51"0,0 0 33 16,0 0 3-16,0 0-19 16,0 0-27-16,0 0-17 15,-4-28 5-15,4 28-1 16,3-1 0-16,-3 1-1 15,0 0-7-15,3 0-10 16,1 0-13-16,4 10-3 16,1 9 5-16,-2 9 6 15,-2 6-6-15,-4 3 15 16,-1 3 6-16,0-2 5 16,0-3-5-16,0-4-9 15,0-5-8-15,-3-6 0 16,2-10 18-16,-1-4-16 15,2-5-5-15,0-1 0 16,0 0 2-16,0-1 13 16,2-15 15-16,10-9-35 0,5-6-2 15,2 3-11-15,-2 3-9 16,0 3 3-16,-1 5 5 16,-1 2 2-16,-2 0 4 15,0 4-1-15,-3 1-1 16,0 4 5-16,-4 4 1 15,-1 2 1-15,-2 0-2 16,1 0-1-16,2 4-4 16,0 14 4-16,-1 6 2 15,-2 3 2-15,-3 3 5 16,0-1 10-16,0-3-5 16,1-4-3-16,1-3 0 15,1-7 6-15,0-6-5 0,-2-3-4 16,2-3 0-16,6 0-1 15,6-3 2-15,9-17-5 16,6-7-30-16,-1-6-103 16,-6 3-191-16</inkml:trace>
  <inkml:trace contextRef="#ctx0" brushRef="#br0" timeOffset="-112392.18">24984 1366 324 0,'0'0'16'15,"0"0"-10"-15,0 0 42 16,0 0 18-16,0 0 15 0,0 0-1 16,6 0 13-1,-6 0-32-15,0 0 7 16,-2 0-11-16,-1 0-7 16,-3 0-8-16,0 0-17 15,-1 0-7-15,-2 0 2 0,3 0 0 16,3 0-1-16,0 0-4 15,3 0 8-15,0 0-6 16,0 0-1-16,0 0 3 16,0 0-1-16,0 0 13 15,0 0 0-15,0 0-8 16,7 0 2-16,11-4-22 16,10-3-2-16,10-3-1 15,4 1-2-15,5 0 2 16,-2 1-2-16,0 0-6 15,-8 0 5-15,-4 1 1 16,-8 3 2-16,-7 0-1 16,-4-1-1-16,-7 2 2 15,-4 0 1-15,-1-1 1 0,-2 0 1 16,0-1-3-16,0-1-3 16,-2-1-3-16,-10 0 5 15,-4-3-12-15,-1 3 13 16,-2 1 0-16,4 1 3 15,2 2 3-15,5-1-5 16,4 3 3-16,4 1-4 16,0 0-1-16,0-1-11 15,1-1-8-15,11-1-3 16,7 2 18-16,5-2 2 16,2 3 3-16,-1 0-1 15,1 0 1-15,-4 0 0 16,-1 0-1-16,-6 7 1 15,-2 1 1-15,-1 3 1 0,-6 3 8 16,-6-1 6-16,0 2-1 16,0 0 9-16,-6-2-1 15,-2-2-7-15,0-3-8 16,2-1-8-16,3 2-27 16,1-5-120-16,2-1-379 15</inkml:trace>
  <inkml:trace contextRef="#ctx0" brushRef="#br0" timeOffset="-71018.38">25588 4203 353 0,'0'0'45'0,"0"0"-4"15,0 0 22-15,0 0-10 16,0 0-34-16,0 0-17 0,0 0 2 16,0 0 2-1,0 0 11-15,0 0 9 0,0 0 0 16,0 0-2-16,0 0 0 16,0 0-8-16,0 0-5 15,0 0-5-15,0 0-4 16,0 0 0-16,0 0 3 15,0 0 7-15,0 0 9 16,0 0-2-16,0 0-4 16,0 0-7-16,0 0-1 15,0 0-4-15,0 0 2 16,0 0-5-16,-2 0-2 16,-4 0 2-16,-2 0-3 0,0 2 2 15,0 0 1-15,1 1 0 16,-2 2 0-16,3-3-1 15,0 1 1-15,0 1-1 16,0 0 1-16,-1 0-1 16,2 0 1-16,-2 0 0 15,1 2 0-15,-3 1-1 16,0 0 1-16,-2 0 1 16,0 2-1-16,2-1-1 15,0-1 0-15,3 0 1 16,-2-2 0-16,4 1 0 15,1 0 0-15,-2 0 0 16,2-1-2-16,-1 1 2 16,-2 1 0-16,-1 2 2 15,-1 2-2-15,-1 0 0 16,-1-2-4-16,1 1 3 0,3 0 0 16,0-2 1-16,1 0-1 15,-1 0 2-15,2-2-1 16,1 0 1-16,0 1-1 15,1-1 1-15,-1 0-1 16,0 3 2-16,2 1 1 16,-2 1-1-16,0-4 1 15,-3 2-2-15,5-2 1 16,-1 0-1-16,2-1 0 16,0-3-1-16,0 2 0 15,0-2 3-15,0 1-1 16,0 0-2-16,9 2 3 0,-2 0 10 15,2 0-7 1,2-3-3-16,-1 0 5 0,1 1-6 16,-4 1 2-16,3-3 0 15,-2 3-4-15,0-2 6 16,2-1-4-16,-3-2 1 16,4 0 6-16,-2 0-7 15,0 2-2-15,-2-2 20 16,2 0-19-16,0 0 1 15,0 0-2-15,-1 0 2 16,-1 0-2-16,3 0 0 16,-2 0-2-16,-2 0 1 15,1 0 2-15,-1 0-2 16,-1 0 2-16,-1-2 1 16,1 0-2-16,-1 0 0 0,4 0-3 15,-1-2 3-15,0 0 2 16,3 0 0-16,-3-1 0 15,3 1-2-15,-2-2 2 16,1 0-2-16,0 0-3 16,-2 1 3-16,-1-1 0 15,-1 1-1-15,-1 2-2 16,-1-2 0-16,0 3 3 0,1-4 0 16,1 0 0-1,-1 1-1-15,1-3 2 0,1 0 0 16,-1 1-1-16,0-3 0 15,0 1 1-15,-4 3-2 16,2-1 0-16,-3 0-2 16,2 1 3-16,-1-1-5 15,-1-3 0-15,2 4 4 16,-2-1 2-16,1 1 2 16,-1-1-1-16,2 1-1 15,-1 1-1-15,2-2 0 16,2-1-2-16,-1 1-1 15,-1 1 0-15,0-1-4 16,-1 3 5-16,-2 0 2 16,1-2 0-16,-1 2-1 15,0-1 1-15,2 0-4 16,-2 3 4-16,1-4 2 0,1 2-2 16,-1-2-1-1,1 2-2-15,-2 0 3 0,1 1-4 16,1-1-3-16,-2 2-1 15,0-3-3-15,0 2 6 16,0-1 5-16,0 1 2 16,0-1-1-16,-2 1-1 15,-2 1 0-15,-1-4 0 16,1 4 0-16,-4-2 0 16,4 0-2-16,-2 2 1 15,-2 2-1-15,-1-4 2 16,-2 3 0-16,0 0 0 0,-1 1 0 15,0 0-1 1,-3 0 0-16,0 0 0 0,3 0 0 16,-1 0 1-16,4 1-1 15,-2 4-3-15,3 0-15 16,-1 2-52-16,0 1-17 16,-2 2-28-16,1-1-42 15,1 0-214-15</inkml:trace>
  <inkml:trace contextRef="#ctx0" brushRef="#br0" timeOffset="-68951.33">25076 4826 402 0,'0'0'44'0,"0"0"19"15,0 0 14-15,0 0 8 16,0 0-29-16,0 0 5 0,0 0-21 16,0-12 1-1,0 11 0-15,0-1 10 0,0 2 0 16,0 0-10-16,0 0-10 16,0 0-8-16,0 0-11 15,0 2-11 1,-7 13-1-16,-10 10 6 0,-1 3 11 15,-4 1 1-15,1 1 3 16,0-3 8-16,0-1-4 16,6-4-8-16,2-3-9 15,7-5-4-15,3-6 0 16,3-4-1-16,0-4-2 16,0 0-1-16,0 0 2 15,8-12-5-15,6-7-5 0,0-4-11 16,2-1-5-16,-1 1 8 15,0-2 0-15,-1 4 9 16,-4 1 6-16,0 2 2 16,-4 4 2-16,-1 1-1 15,-2 3 5-15,-2 6-3 16,1 4 2-16,-2 0-6 16,1 0-1-16,1 0-6 15,1 8-3-15,1 11 10 16,1 5 0-16,-1 2 0 15,2 2 0-15,2-3 3 16,2 0-2-16,-1-1-1 16,2-1 2-16,-3-5 1 15,-3-4 0-15,-4-4-2 16,-1-4 5-16,0-4 5 0,0 0 17 16,-11-2 3-16,-8 0-3 15,-6 0-9-15,0 0-10 16,1 0-7-16,7 0-2 15,6 0-1-15,6 1-6 16,5 1-73-16,0-2-124 16,13 0-209-16</inkml:trace>
  <inkml:trace contextRef="#ctx0" brushRef="#br0" timeOffset="-68114.69">25403 4835 112 0,'0'0'618'15,"0"0"-603"-15,0 0 1 16,0 0 52-16,0 0 12 16,0 0-6-16,-2-4-32 15,2-1-27-15,0-3 4 16,5 1 5-16,-2 0-7 16,-2 1 2-16,-1-1 5 0,0 1-5 15,0 0-12 1,-1-1-6-16,-8 2-1 0,-3-1 1 15,-2 2-1-15,0 2 0 16,2 2 0-16,0 0 0 16,1 0 0-16,2 0 0 15,2 0 0-15,1 6-1 16,-3 6 0-16,3 0 1 16,0 1 0-16,0 2 0 15,1 2 2-15,1 0 1 16,4 0-2-16,0 0 0 15,0 0-1-15,0-1 0 16,4-1 0-16,8 0-1 16,1 0 1-16,1-3-2 0,1 1-2 15,2 0 0-15,-4-1-1 16,2-2 0-16,-4 1 5 16,-2 1-2-16,-2 0 1 15,-4 1 1-15,-3 1-3 16,0-1 3-16,0-1 0 15,-10-1 0-15,-6 1 3 16,-1-3 1-16,-1-2 13 16,0-1 8-16,1-4 9 15,1-1 2-15,1-1-10 16,2 0-10-16,2 0-5 16,2 0-10-16,3-6-1 15,3-3-1-15,3 2-41 16,0-2-57-16,12-3-87 15,6 0-201-15</inkml:trace>
  <inkml:trace contextRef="#ctx0" brushRef="#br0" timeOffset="-67191.9">25439 4713 250 0,'0'0'137'16,"0"0"-95"-16,0 0 51 15,0 0-7 1,0 0 27-16,0 0-14 0,0-6-29 16,0 5-15-16,0 1-2 15,0 0-3-15,0 0-8 16,0 0-7-16,0 0-20 16,0 0-2-16,0 0-3 15,0 0-7-15,-2 4-2 16,-1 12-1-16,2 3 14 0,-4 3-4 15,4 2 2-15,-2-1-10 16,0-1-2-16,3 2-3 16,0-6-168-1,0-5-490-15</inkml:trace>
  <inkml:trace contextRef="#ctx0" brushRef="#br0" timeOffset="-66270.37">25243 5079 247 0,'0'0'66'0,"0"0"-17"16,0 0 21-16,0 0 13 15,0 0 1-15,0 0 11 16,3-3-21-16,-1 1-38 0,-2 2 4 16,0-1-14-1,0 0-7-15,0-1 0 0,0 0-5 16,0 1 6-16,0 0 8 16,0-1-2-16,0 2-7 15,0-1 10-15,0 1 0 16,0 0-8-16,0 0-4 15,0 0-14-15,0 7-1 16,0 9-1-16,0 7 18 16,-5 3-5-16,2 0 0 15,0 1-6-15,2 2 0 16,1-4-7-16,0-3-1 16,0-2-39-16,0-13-195 15</inkml:trace>
  <inkml:trace contextRef="#ctx0" brushRef="#br0" timeOffset="-62041.99">25527 4436 150 0,'0'0'1'0,"0"0"1"16,0 0 8-16,0 0-5 15,0 0 9-15,0 0 18 16,0 0 30-16,0 0 30 16,0 0-15-16,0 0-33 15,0 0 7-15,0 0-21 16,0 0-4-16,0 0-2 16,0 0-13-16,0 0-6 15,0 0 10-15,0 0 3 16,0 0-1-16,0 0 8 15,0 0 4-15,0 0 3 16,0 0 2-16,0 0 0 16,0 0-4-16,0 0-10 0,0 0-5 15,1-1 9-15,4 0-15 16,-1-2-7-16,4 0 5 16,-1 0-5-16,0-1-2 15,3 0 0 1,1-2 0-16,1-1 1 0,5-1 5 15,1-2-6-15,2 3-3 16,3-1 3-16,1 1 6 16,1 3-5-16,2-3 2 15,1 2 0-15,1-2-3 16,-1 0 0-16,0-1 2 16,1-2 0-16,-5 3 0 15,1-6-1-15,0 2 3 0,1-1-3 16,2-1 19-16,-1-1-17 15,3 2-6-15,-3-2 3 16,5 1 0-16,0-1 3 16,-4 3-3-16,2-1-4 15,-3 2 2-15,-2 0 2 16,1 1 0-16,0 0 0 16,1-3 9-16,1-1-9 15,1 1 0-15,1 1-1 16,-3-2 1-16,0 2 0 15,-2 1 0-15,-3 1-2 16,-2 0-1-16,-2 1 3 16,1-2 5-16,0 0-5 15,7 1-7-15,1-5 4 16,1 0 0-16,0 0-2 0,0 2 5 16,-1 0-3-16,-4 3 2 15,-2 2-27-15,-2-2 24 16,-2 1 4-16,0 1-16 15,1-2 16-15,0 4 0 16,1-1 6-16,0 0-4 16,1 0-1-16,3-2-1 15,-4 2 5-15,2 1-2 16,-7 1-3-16,-1 1 0 16,-4 0 1-16,-5 1-1 0,1 2 0 15,-2-3 5 1,1 3-3-16,-2-2 3 0,-1-2 3 15,1 4 6-15,-1-1-4 16,2 1 0-16,0 0-3 16,0-2-3-16,-1 2-4 15,-2 0 0-15,0 0-6 16,0 0-58-16,-3-4-208 16</inkml:trace>
  <inkml:trace contextRef="#ctx0" brushRef="#br0" timeOffset="-60547.92">25513 4411 3 0,'0'0'138'16,"0"0"-92"-16,0 0 44 0,0 0-1 16,0 0-14-16,0 0-18 15,0 0-7-15,0 0-5 16,0 0 4-16,0 0 9 16,0 0-17-16,0 0-5 15,0 0-8-15,0 0 5 16,0 0-6-16,0 0-9 15,0 0 6-15,0 0 1 16,0 0 0-16,0 0 5 0,0-2 8 16,9-3-3-1,3-4-5-15,7-4-23 0,4-1-4 16,4-1 0 0,1 0-3-16,1-2 0 15,0-1 6-15,-2 1-9 0,-5 4 3 16,-2-1-3-16,-5 1 3 15,-6 7-1-15,-3 0 1 16,0 1-1-16,-5 4-1 16,1-1 2-16,-1 2 0 15,-1 0 1-15,0 0 0 16,0 0-1-16,0 0 3 16,0 0-3-16,0 0 0 15,0 0 0-15,0 0-8 0,-3 0-7 16,-12 6 13-16,-7 8 2 15,-2 4 0-15,-3 0 0 16,-1 3 1-16,3-5-1 16,-1 3 0-16,4-4 1 15,4 0-2-15,3-4 2 16,5-2-1-16,3-3 0 16,6-2 0-16,1-1-5 15,0-1 4-15,0-1 1 16,4 0 0-16,13-1 0 15,5 0 12-15,7 0-10 16,1 0 4-16,4-4 4 16,0-3-10-16,-1 1 0 0,-3 0 11 15,-6 2-10 1,-5 2 8-16,-5 0-5 0,-8 1-3 16,-5 1-1-16,-1 0-3 15,0 0 2-15,0 0-3 16,0 0 3-16,0 0-10 15,0 0-15-15,0 0-4 16,0-3 7-16,0-1 7 16,0-2-15-16,0-2 21 15,0-2 9-15,0-1 1 16,-1-4 0-16,-2 2 4 16,-2-4 7-16,2 4 8 15,-2 0-3-15,1 3 11 16,-2 4 1-16,2 2 8 0,1 3-24 15,1 1-7 1,-1 0-5-16,0 0-3 0,-3 0 0 16,0 1-2-16,2 11-1 15,4 2-41-15,0-1-80 16,3-1-168-16</inkml:trace>
  <inkml:trace contextRef="#ctx0" brushRef="#br0" timeOffset="-57191.38">25710 4361 30 0,'0'0'330'15,"0"0"-300"-15,0 0 47 16,0 0 5-16,0 0-15 16,0 0 10-16,-1 0-10 15,1 0-24-15,0 0-7 0,0 0 2 16,0 0 0 0,0 0-7-16,0 0 0 15,0 0 2-15,0 0 1 16,0 0-11-16,0 0-18 0,0-1-5 15,0-5-17 1,0 4-31-16,0-2-23 0,-2 1-6 16,-1 0 14-16,2 3 27 15,1-1 23-15,0-1 11 16,0 1-1-16,0-1 3 16,0 2 6-16,0-1 2 15,0 1 15-15,0-1 11 16,4-1 9-16,2 1 11 15,2-2-12-15,-1-2-1 16,0 3-8-16,1-2-13 0,1 0-7 16,3 0 9-16,1-2-12 15,5 1-7-15,0-1 2 16,1-1-4 0,4 1 2-16,-4 0-2 15,1-1 1-15,-2 1 4 16,-1 0 3-16,-1 2-1 0,-2 0-4 15,-5-2 0-15,2 2-1 16,-2-2 1-16,0-1-1 16,1 0 1-16,2 0 2 15,2 1-2-15,2-2-2 16,-1-1 1-16,1 4-1 16,1-3 0-16,-3 2 0 15,0 2-1-15,-1-2 0 0,-4 2-1 16,-1 1 0-1,-2-1 6-15,3 2-6 0,-2-2 1 16,2 0-1-16,3 0-1 16,2 0-3-16,0-3 4 15,1 0 0-15,3 2 1 16,0-2-1-16,0 1-2 16,-1 1 2-16,-1-1 2 15,-3 0-2-15,1-2 0 16,-4 4 0-16,-1 0 0 15,3-2 1-15,-1-1-2 16,2 1-3-16,2 0 4 16,3 0 1-16,-2 2 1 15,3-3-2-15,-3 3 1 0,-3-1-2 16,-3 0-2 0,-1 2 2-16,0 0 0 0,0-2 0 15,-1 0-4-15,1-1 3 16,1-1-6-16,-1 0 7 15,2-1 1-15,2 2-1 16,-1 0 1-16,3 0-2 16,-5 2-3-16,2 0 5 15,0 1 0-15,-1 1-1 0,0-2 1 16,-2 0-1 0,3 0 0-16,0 0-3 15,-1-2-5-15,1 0-4 16,-1 2 3-16,0-4 4 15,0 5-1-15,0-1 1 0,0-1 6 16,2 3 0-16,-2-1 0 16,-2-1-1-16,1 2 2 15,-1-1-1-15,-1 0 0 16,-1-3 0-16,3 2-2 16,-1 0 2-16,2 1-2 15,1 0 0-15,-2 1-1 16,-1-1 0-16,1 0 3 15,0 2 4-15,-4-1-4 16,3-1-4-16,-2 2 3 0,0 0 1 16,1-3 0-1,1 2-2-15,1-2-2 0,1 1 3 16,-4 0 2 0,0 1-1-16,-2 0 0 0,-1 1 0 15,1-1 0 1,-2-1 0-16,2 2-1 0,-4-3 2 15,1 2-1-15,3 0 0 16,-2 1 0-16,0 0 0 16,0-1 2-16,-1 2-2 15,1 0 1-15,-3-2 0 16,1 2 0-16,-1 0-1 16,2 0 0-16,-2-2 1 15,0 2-1-15,0 0 0 16,0 0-2-16,0 0 2 0,0 0 9 15,0 0-5-15,0 0-4 16,-2 0 4-16,-7 0 1 16,-2 0-2-16,-6 0-2 15,-5 0-1-15,-7 0 0 16,-2 0 1-16,-5 0 0 16,2 2-1-16,-4 0 1 15,4-2-1-15,0 0 1 16,5 0 0-16,1 0-1 15,0 0 0-15,-2 0 0 16,2-4 1-16,1 0-1 16,2 1 0-16,2 2 0 15,4-1 1-15,-1 1-2 16,4 1 2-16,0 0-3 0,3 0 4 16,3 0-1-16,4 0-1 15,5 0 0-15,1 0 0 16,0 0-2-16,0 0-2 15,0 0-4-15,3 0 1 16,13 0 7-16,7 1 9 16,8 2 12-16,9 0-10 15,6-1 0-15,5 0-4 16,1 0 10-16,-4 0-16 16,-2 1 1-16,-2 2-2 15,-9-3 1-15,-2 3-1 16,-6-4-1-16,-6 1 0 0,0-2-1 15,-6 0-5-15,-3 0 4 16,1 0 2-16,-4 0-1 16,-1 0 2-16,0 0 1 15,-2 0-1-15,-1 0-1 16,-5 0 0-16,0 0-3 16,0 0-5-16,0 0-4 15,0 0 3-15,0 3-1 16,-11 4 11-16,-6 5 2 0,-6 2-1 15,-5 4 0 1,-2 4 3-16,-1 0-2 0,0 2-1 16,3-3-1-1,1-1 0-15,4-1 1 16,3-5-1-16,7-3 1 0,4-4-1 16,3-3 0-16,5-4 0 15,1 2 0-15,0-2 0 16,0 0 0-16,0 0 0 15,-2 0 0-15,-2 0 0 16,-6 0 0-16,1 0 3 16,-2-9-2-16,0-5 0 15,1-4 3-15,2-4 1 16,-1-3-2-16,0-1-1 16,-2 0-1-16,0 6 1 15,0 7-1-15,4 3 2 0,3 5 1 16,2 4-1-16,1-1-3 15,-2 2-4 1,0 0-13-16,-3 0-54 0,1 7-47 16,1 4-109-16,4-1-410 15</inkml:trace>
  <inkml:trace contextRef="#ctx0" brushRef="#br0" timeOffset="-56032.41">27336 4003 371 0,'0'0'120'15,"0"0"-21"-15,0 0 6 16,0 0 4-16,0 0-23 0,0 0-52 15,0 0-31-15,-30 45 50 16,7-9 31-16,-1 1-15 16,0-1-25-16,7-2-10 15,4-5-9-15,4-5-7 16,5-5-7-16,1-9-6 16,3-4-1-16,0-3-3 15,0-3 3-15,0 0 0 16,4-12-3-16,8-10-1 15,4-9 0-15,4-2-26 16,-4-5-5-16,2-1 8 16,-3 5-6-16,-2 5 15 15,-4 5 13-15,-1 5 2 16,-3 3 4-16,-2 4 1 0,-2 5 4 16,2 4 6-1,0 3-16-15,-2 0 0 0,1 0-9 16,2 0 5-16,2 12 3 15,2 8-1-15,4 6 2 16,-3 4 1-16,0 3 3 16,2-1-4-16,0-2 2 15,-2 1-2-15,0-3 0 16,-2-3 1-16,-2-2-1 16,-4-6-1-16,1-3-2 15,-2-6 1-15,0-2 0 0,0-1 1 16,0-5-10-1,-12 0 11-15,-4 0 17 0,-8 0-2 16,-3 0-4-16,-3 0-7 16,3 0 5-16,0 0-9 15,5 2 0-15,7 4-9 16,3-1-37-16,12 0-111 16,0-1-206-16</inkml:trace>
  <inkml:trace contextRef="#ctx0" brushRef="#br0" timeOffset="-55418.93">27648 3743 521 0,'0'0'82'0,"0"0"-44"0,0 0 9 15,0 0 9-15,0 0 25 16,0 0 5-16,20 95-23 16,-19-54 10-16,-1 4 2 15,0-2-22-15,3 3-14 16,-3-6-10-16,1-6-10 15,1-7 0-15,-2-3-8 16,0-6-8-16,0-7-1 16,0-1-2-16,0-6-6 15,0-3-87-15,0-1-103 16,0-1-181-16</inkml:trace>
  <inkml:trace contextRef="#ctx0" brushRef="#br0" timeOffset="-54984.52">27607 3764 426 0,'0'0'331'0,"0"0"-321"16,0 0 41-16,0 0-5 16,0 0-19-16,0 0 2 15,79-21 1-15,-51 21-3 16,2 0-12-16,-4 2 22 15,-3 12-5-15,-5 3-19 16,-7 3-3-16,-6 4 1 16,-5-3-6-16,0 1 1 15,0-1 9-15,-13-5-2 16,-2 1 8-16,-3-5-1 0,-3 0-2 16,2-4-6-16,-2 0-9 15,4-6-3 1,4 2 0-16,5-4-61 0,7 0-175 15,1 0-258-15</inkml:trace>
  <inkml:trace contextRef="#ctx0" brushRef="#br0" timeOffset="-54272.7">27463 3638 455 0,'0'0'87'0,"0"0"-73"16,0 0 60-1,0 0 36-15,0 0-31 0,0 0-29 16,0 0-42-16,12 1 15 16,9 1 19-16,4-1 13 15,7-1-5-15,7 3-6 16,4-3-10-16,6 0-14 15,-1 0-14-15,-2 0-2 16,-7 0-4-16,-8 0 0 16,-8 0-8-16,-11 0-30 15,-5-3 0-15,-6 2 15 16,-1-2-44-16,0 0 15 16,0-1-56-16,-3-1-120 15,-4-2-220-15</inkml:trace>
  <inkml:trace contextRef="#ctx0" brushRef="#br0" timeOffset="-53915.81">27767 3539 717 0,'0'0'62'16,"0"0"-56"-16,0 0 22 16,0 0 39-16,0 0-6 15,0 0-61-15,33-16-3 0,-4 16 2 16,-1 0-1-16,-1 2 2 16,0 8 1-16,-5 3 0 15,-1 2 15-15,-4 0 21 16,-4 2 24-16,-6-1 9 15,-4-2-31-15,-3 2-14 16,0-5-19-16,-6 4 3 16,-8 0 2-16,2-1-7 15,1 5-4-15,7 1-80 16,4-1-205-16</inkml:trace>
  <inkml:trace contextRef="#ctx0" brushRef="#br0" timeOffset="-46050.7">21544 7197 184 0,'0'0'420'15,"0"0"-404"-15,0 0 71 16,0 0 11-16,0 0-29 16,0 0-4-16,0 0-20 15,0 0-14-15,0 3 4 0,0-3 14 16,-2 0 2-16,0 0-14 16,2 0-15-16,-1 0 4 15,1 0 7-15,0 0-5 16,-2 0-2-16,2 0-2 15,0 0-2-15,0 0-6 16,0-7-14-16,0-2-2 16,0-4-6-16,0 1 4 15,0 2 2-15,3-1-4 16,6 4 3-16,-1 0-4 0,-1 3 0 16,1 0 1-1,-1 2 0-15,-1 1 0 0,-2 1 1 16,3 0-3-1,-1 0 6-15,2 0-1 0,1 0 0 16,3 0 1-16,2 1-1 16,1 9 1-16,1-3 0 15,-2 3 0 1,0 2-2-16,-5-2 2 0,-1 4-1 16,-1 1-4-16,-2 2 3 15,-1 0 2-15,2 3 0 16,-3 1 0-16,-1 1 0 15,-2 0 0-15,0 2 0 16,0-1-1-16,0 1-1 16,0-1 1-16,-5-1 1 0,-2-2 0 15,-5 0 0 1,1-1 3-16,1-1-3 0,-3-5-1 16,0-2 1-1,-1-3 1-15,0-1 0 16,-1-3 0-16,-1-2 5 15,-2-2-4-15,0 0 0 0,-3 0-1 16,-1-6-1-16,2-2 0 16,-1 1-1-16,2-2 0 15,1 1 1-15,2 0-2 16,1-4 2-16,0 1-1 16,1-2 1-16,0-2-3 15,2-1-7-15,-1-3 1 16,2 1 0-16,0-3 0 0,2 3 6 15,1 1-2-15,0 0 3 16,5 2-1-16,-2-2-1 16,4 0 2-16,-1-2-3 15,2 1-1-15,0 2-6 16,0-2 5-16,0 0-4 16,5 2 11-16,1-2 1 15,2-2 1-15,2 0 0 16,-1-2 0-16,1-3-2 15,5 3 0-15,-1-1 3 16,0 4-3-16,2 2 5 16,-5 5-3-16,0 1-2 15,-4 5 2-15,2-2 0 16,-1 6-1-16,-2 0-1 16,1 2-1-16,1 0 1 0,5 0-3 15,2 3 2 1,6 6-1-16,1 1 1 0,3 1 1 15,0-3 1-15,-3-1 0 16,0-1-1-16,-5-2 1 16,-1-3 0-16,-4-1 0 15,1 0 1-15,-1 0 1 16,3-11 0-16,0-5-1 16,1-2 0-16,3 0-1 15,-3 2 2-15,-4 2 5 16,-3 1-3-16,-2 3 1 15,-4 1 6-15,-1 2-2 16,-2 1-10-16,0 3 0 16,0 1-6-16,0 1-22 0,1 1-57 15,4 0-178 1,1 0-409-16</inkml:trace>
  <inkml:trace contextRef="#ctx0" brushRef="#br0" timeOffset="-44335.06">22207 6803 345 0,'0'0'140'0,"0"0"-85"0,0 0 54 16,0 0-3-16,0 0-35 16,0 0-34-16,0 0-1 15,-1 0 0-15,1 0 4 16,0 0 5-16,0 0-5 16,0 0 1-16,0 0 1 15,0 0-14-15,0 0-10 16,0 0-18-16,0 1-3 0,0 8 3 15,1 5 1 1,4 0 2-16,-2 4-3 0,-2-2 1 16,-1 3 1-16,0 3-1 15,0-2 4 1,0 3 4-16,0-7-1 0,0-3 2 16,0-5-3-16,0-4 0 15,0-2-2-15,0-2 4 16,0 0 7-16,0 0 11 15,0 0 8-15,0 0-13 16,0-6-16-16,0-2-6 16,0-2 0-16,0-1-5 15,0 1 3-15,0-3 1 16,2 0-8-16,5 0 6 16,0 1-7-16,1 3-4 0,0 0 9 15,0 1 1-15,-2 1 0 16,-1 1 2-16,-2 2 1 15,1 1 0-15,1-1-3 16,2 1-3-16,1 0 1 16,-2 1 5-16,1 1 1 15,0-1 2-15,-2 0-2 16,-1 2 0-16,-1 0 0 0,0 0 0 16,-1 0 0-1,0 0-3-15,1 0 0 16,-2 4 0-16,2 2 2 15,1 2 1-15,-1 0 1 0,2 1 0 16,-1 1 2 0,-1-2-3-16,0 2 0 0,0 0 0 15,0-4-1-15,-1 1-1 16,-1 0 1-16,-1 1 0 16,0-1 1-16,0 1 1 15,0 0 2-15,0 2-3 16,0-3 1-16,0-3 0 15,0 2 0-15,0-1-1 16,0-2 1-16,0-1 0 16,0 1-1-16,0 0 1 0,2-2 0 15,-2 1-1 1,0-1 0-16,0-1 2 16,2 2 0-16,0-2 1 15,-2 0-3-15,2 1 3 0,-2-1-1 16,0 1 0-1,1-1-1-15,-1 0-1 0,2 2-3 16,-1-2-1-16,1 0-102 16,-1 0-266-16</inkml:trace>
  <inkml:trace contextRef="#ctx0" brushRef="#br0" timeOffset="-38072.06">21188 6598 309 0,'0'0'94'16,"0"0"-21"-16,0 0 6 15,0 0-13 1,0 0-8-16,0 0-5 0,0 0 8 16,0 0-6-16,0 0 7 15,0 0 3-15,0 0-1 16,0 0-13-16,0 0-7 15,0 0-12-15,0 0-7 16,0 0-5-16,0 0-4 16,0 0-2-16,0 0-2 15,0 0-4-15,0 0 0 0,0 0 4 16,0 0-2-16,0 0-3 16,5 0-3-16,5 0-2 15,8 0 1-15,4 0-3 16,5 0 0-16,1 0 0 15,4 0 3-15,-5 0-3 16,0-1-1-16,-2 1-1 16,-1 0 2-16,-2 0-1 15,-4 0-5-15,0 0 0 16,-4 0 0-16,-1 0 1 16,0 0 2-16,4 0-2 15,1 0 1-15,2 0-1 16,6 0-1-16,2 0 2 0,-4-2-1 15,2 1 2 1,-7 1-3-16,-7 0 0 0,-2 0 3 16,-4 0 2-16,-3 0 0 15,0 0 1-15,-1 0 0 16,-2 0 0-16,1 0 0 16,-1 0 0-16,2 0 0 15,-1 0 1-15,1 0-1 16,-2 0 0-16,0 0 0 15,0 0 0-15,0 0-1 16,0 0-3-16,0 0-122 16,0 0-125-16,-3 0-285 15</inkml:trace>
  <inkml:trace contextRef="#ctx0" brushRef="#br0" timeOffset="-37351.67">21870 6556 670 0,'0'0'14'16,"0"0"-8"-16,0 0 41 16,0 0 21-16,0 0-1 0,0 0-34 15,-64-10-9-15,46 6 9 16,0-2 8-16,-1-1-15 16,1 1 14-16,1 0 0 15,5 2-6-15,2 2-4 16,4-3-8-16,5 4 3 15,-1-1 3-15,2 2-6 16,0 0-9-16,0 0-4 16,0 0-8-16,0 0-1 15,6 0-5-15,9 0 2 16,0 0 1-16,1 0 0 16,-1 0-1-16,1 0-3 15,0 0 2-15,0 8 0 16,-4-2 3-16,-1 2 0 15,-3-1-2-15,-3 0 0 0,-4-2 2 16,-1 4 0-16,0 1-1 16,0 2 2-16,-10 2 1 15,-8 2 5-15,1 0 2 16,-2-1-3-16,0-3 0 16,2 1 1-16,2-1-5 15,2-1-1-15,4-5 0 16,0 1-41-16,6-3-99 15,3-4-188-15</inkml:trace>
  <inkml:trace contextRef="#ctx0" brushRef="#br0" timeOffset="-36202.87">22847 7263 562 0,'0'0'91'16,"0"0"75"-16,0 0-45 15,0 0-22-15,0 0-2 16,0 0-38-16,54-23 4 16,-25 15-25-16,10-4-15 15,8 2-13-15,2 0-5 16,-6 3-5-16,-6 2-2 15,-5 2-47-15,-7 2-31 16,-2-1-66-16,-7 2-122 16,-9 0-242-16</inkml:trace>
  <inkml:trace contextRef="#ctx0" brushRef="#br0" timeOffset="-35936.03">22993 7350 465 0,'0'0'219'0,"0"0"-215"16,0 0 138-16,0 0-34 15,108 31-25-15,-64-28-28 16,4-2-38-16,1-1-15 0,-7 0-2 16,-7 0-34-16,-10 0-120 15,-4 0-144-15</inkml:trace>
  <inkml:trace contextRef="#ctx0" brushRef="#br0" timeOffset="-34381.32">25598 7229 529 0,'0'0'66'16,"0"0"5"-16,0 0 10 16,0 0-42-16,0 0 31 15,0 0-16-15,79-3 8 16,-43 1-8-16,6-3 3 15,10 2-5-15,6 0-26 16,5 0-15-16,9 2-6 16,8 1-5-16,10 0 1 15,7 0-1-15,6 0 2 16,5 0-2-16,3 2 1 16,-1 6 1-16,1 1-2 15,-8-2 1-15,-6-2 1 16,-14-1-2-16,-13-1-2 0,-13-1 1 15,-14-2 0 1,-7 0 1-16,-7 0 0 0,-9 0-1 16,-3 0 1-16,-7 0 1 15,-2 0-1-15,-4-2 1 16,-1 1 1-16,-1 1-2 16,-2 0 0-16,0 0-2 15,0 0-72-15,0 0-132 16,-9 0-434-16</inkml:trace>
  <inkml:trace contextRef="#ctx0" brushRef="#br0" timeOffset="-32389.7">26177 6648 458 0,'0'0'38'0,"0"0"-13"15,0 0 60 1,0 0-1-16,0 0-17 0,0 0-12 16,11-14-13-16,-11 12-3 15,0 1 18 1,0-1-5-16,0 1-22 0,0-2-10 15,0 0-6-15,0 2-2 16,0-3-5 0,0 4 6-16,0 0 12 0,0 0 2 15,0 0-2-15,0 0-9 16,0 0-10-16,0 0-6 16,0 5-2-16,0 15 2 15,-12 6 0-15,-3 4 7 16,-3 4 1-16,-1 0 2 15,2-3 3-15,-2-1 2 16,5-7-7-16,4-1-2 16,4-6-4-16,3-7 1 0,3-3-3 15,0-5-1 1,0-1 1-16,0 0-3 16,0 0-44-16,6-10-21 15,9-9-149-15,0-3-206 0</inkml:trace>
  <inkml:trace contextRef="#ctx0" brushRef="#br0" timeOffset="-31944.92">26188 6588 577 0,'0'0'120'0,"0"0"-120"15,0 0 25-15,0 0 8 16,0 0-4-16,0 0 11 16,53 47-5-16,-45-16-16 15,-3 1 18-15,-1 1-21 16,0-4-4-16,-1-3 1 15,3-1-10-15,2-7 0 16,-1-4-2-16,0-2 6 16,0-6-3-16,-3-2 2 15,-2-3 6-15,-2-1 8 16,0 0 23-16,0 0 17 16,0 0 8-16,-11 0-15 0,-8 0-45 15,-5-3-5-15,-3 0 1 16,-3 3-3-16,2 0-1 15,1 0 0-15,6 0-4 16,10 0-50-16,11 6-82 16,0-3-151-16,26-3-384 15</inkml:trace>
  <inkml:trace contextRef="#ctx0" brushRef="#br0" timeOffset="-31142.36">26650 6397 554 0,'0'0'26'0,"0"0"-19"16,0 0 56-16,0 0 56 0,0 0-36 16,0 0-42-1,0 0-16-15,-1-15-2 0,1 15 3 16,0 15-12 0,3 8 64-16,-3 10-14 0,0 5-27 15,0 9-9-15,-5 1 3 16,-4 5 4-16,3-2-11 15,2-5-3-15,-2-4-6 16,3-7-6-16,0-5 0 16,-2-6-2-16,1-5-3 15,-1-7-4-15,2-3 0 16,2-5-2-16,-1-2-27 16,2-2-97-16,0 0-139 15,0-16-492-15</inkml:trace>
  <inkml:trace contextRef="#ctx0" brushRef="#br0" timeOffset="-30752.37">26566 6468 576 0,'0'0'34'0,"0"0"-24"0,0 0 28 16,84-28 33-16,-49 24-12 15,2 4-10-15,-5 0-5 16,-5 0-13-16,-6 16 2 15,-4 4 11-15,-10 7 2 16,-7 5 9-16,0 0-10 16,-1-1-7-16,-14-3-13 15,-5-3 9-15,0-6 11 16,-2-1-22-16,2-8 5 16,0 0-16-16,4-5-9 15,0-5-3-15,3 0-27 16,2 0-100-16,8-18-217 15</inkml:trace>
  <inkml:trace contextRef="#ctx0" brushRef="#br0" timeOffset="-29761.14">26414 6259 38 0,'0'0'517'16,"0"0"-490"-1,0 0 16-15,0 0 44 16,0 0 3-16,0 0-23 0,0 0-19 16,14 5-11-1,14-5 3-15,8 0-1 0,12 0 4 16,8 0-14-16,4 0-13 15,-1-3-3-15,-1 1-3 16,-6-2-6-16,-5 2-3 16,-6-1 0-16,-7 0-1 15,-9 0-1-15,-8 0-5 16,-7 0-4-16,-7 1-3 16,-3 0 2-16,0-2 6 15,0-4 0-15,-15-1 2 16,-6-2-2-16,-3-2 2 15,-4 2 2-15,-2-2 2 16,5 3 4-16,4 3 3 0,9 1 4 16,6 2 1-16,5 2-5 15,1 1-3-15,1-2-5 16,17 0-17-16,8 2-5 16,5 1 13-16,3 0 7 15,-1 0 2-15,0 0-1 16,-8 3 1-16,-4 2 1 15,-5 4 0-15,-7-1 6 16,-4 5 17-16,-4 2 5 16,-1 0-6-16,0 0-5 15,-12 4-1-15,-5 2-6 16,-7 1-9-16,0 2-2 16,0 2-36-16,2-2-78 15,6-4-193-15</inkml:trace>
  <inkml:trace contextRef="#ctx0" brushRef="#br0" timeOffset="-28679.11">26088 7688 593 0,'0'0'71'0,"0"0"11"16,0 0 12-16,0 0-32 15,0 0-8-15,0 0-23 16,34 0-3-16,-31-3-15 16,-1 0 0-16,1-1 6 15,-1 0 5-15,1-2-12 0,0 1 1 16,-1 3 7-1,-1 0 13-15,-1 0 4 0,0 1-5 16,0 1-6-16,0 0-10 16,0 0-12-16,0 16-4 15,-1 14 0-15,-12 11 2 16,-3 5 11-16,0 1 6 16,1 2-9-16,0-5 0 15,5-6 0-15,2-6-7 16,4-6-1-16,1-8 0 15,0-7-1-15,3-5-1 16,0-5 0-16,0-1-1 16,0 0-6-16,0-4-41 0,7-17-54 15,7-4-142-15,1-8-179 16</inkml:trace>
  <inkml:trace contextRef="#ctx0" brushRef="#br0" timeOffset="-28332.47">26177 7594 375 0,'0'0'335'0,"0"0"-306"16,0 0 7-16,0 0-8 15,0 0 17-15,0 0 43 0,27 99-32 16,-18-57-27-16,4 2 4 15,1 1-3-15,0-2 2 16,0-7-13-16,0-3-6 16,-1-5-1-16,-5-10-4 15,-2-5 7-15,-6-7-3 16,0-4-4-16,0 0 20 16,-6-2 14-16,-11 0-10 15,-4 0-15-15,-3 0-11 16,1-4-6-16,0 2-6 15,2 2-22-15,3 0-36 16,8 0-86-16,5 0-152 16</inkml:trace>
  <inkml:trace contextRef="#ctx0" brushRef="#br0" timeOffset="-27499.59">26754 7594 526 0,'0'0'144'15,"0"0"-99"-15,0 0 32 16,0 0 5-16,0 0 4 16,0 0-27-16,16-9-18 15,-13 3-32 1,-3 1 2-16,0-3 9 0,0 1 19 15,-3 1-16-15,-13 0-20 16,-4 1-2-16,-4 2-1 16,-3 3 5-16,3 0 15 15,-3 0-3-15,3 0-1 16,5 10-11-16,2 1 2 16,6 4-4-16,5 2-3 15,1 1 1-15,5 1 0 16,0 6 0-16,0-1 1 0,6 0 0 15,10-2 4-15,4-1-1 16,4-1-2-16,4 0-3 16,1-3 1-16,-3 1 0 15,0-2-1-15,-7 4 1 16,1-2-1-16,-7-1 0 16,-4 1-2-16,-5-1 2 15,-2 1 0-15,-2-1 0 16,0 0 0-16,-9 0 1 15,-10-3-1-15,-4 1 1 16,-2-7 3-16,-2 1 19 16,0-4 0-16,0-5 0 15,3 0-6-15,5 0-3 16,4-2-4-16,4-10-2 0,6-2-8 16,5-3-17-16,0 0-57 15,19 0-48-15,6-1-181 16,-1 1-392-16</inkml:trace>
  <inkml:trace contextRef="#ctx0" brushRef="#br0" timeOffset="-26918.44">26776 7454 479 0,'0'0'70'0,"0"0"54"0,0 0 5 15,0 0-30 1,0 0-31-16,0 0-34 0,5 6-23 15,-5 15 48 1,0 8-11-16,0 2-20 0,0 2-14 16,0 0-14-16,0 3 0 15,0-4-6-15,0-3-144 16,-5-5-263-16</inkml:trace>
  <inkml:trace contextRef="#ctx0" brushRef="#br0" timeOffset="-26480.59">26619 8050 568 0,'0'0'251'0,"0"0"-246"16,0 0 88-16,0 0 33 16,-30 86-32-16,24-56-67 15,6 0-13-15,0-1-7 16,2-5-7-1,14-4-79-15,-1-13-249 0</inkml:trace>
  <inkml:trace contextRef="#ctx0" brushRef="#br0" timeOffset="-24627.92">28260 6804 413 0,'0'0'181'0,"0"0"-109"0,0 0 7 16,0 0-16 0,0 0-12-16,0 0-3 0,39-2-14 15,-36 2-16-15,-2 0-4 16,-1 0 10-16,0 0-11 16,0 0 5-16,0 0 12 15,0 0-1-15,0 0-4 16,0 0-4-16,0 0-8 15,-6-2-8-15,-9 2-3 16,-1 0-1-16,-5-2-1 0,-1 2 2 16,1 0 2-16,0 0-3 15,2 0-1-15,4 0-1 16,5 0 1 0,2 0-2-16,5 0-1 0,3 5-4 15,0 2-3-15,0 5-6 16,0 2-1-16,11 6 16 15,3 4 1-15,-3 5 0 16,-3 3-2-16,-5 8-5 16,-3 4-2-16,-1 6 1 15,-15 3 6-15,-1-2 1 16,-2-1 1-16,4-2 0 16,3-4 0-16,4-4 3 15,5-2-3-15,3-6 0 16,0-6 1-16,0-1 1 15,6-3 7-15,5-5 20 0,2-2-10 16,-1-2 1-16,3-5 6 16,5-2 9-16,5-3 3 15,8-3-1 1,3 0-4-16,1 0-20 0,-10-1-7 16,-5-3-6-16,-7 2-2 15,-9 2-20-15,-5 0-92 16,-1 0-225-16</inkml:trace>
  <inkml:trace contextRef="#ctx0" brushRef="#br0" timeOffset="-23238.55">28497 6628 406 0,'0'0'125'15,"0"0"-107"-15,0 0 29 16,0 0 19-16,0 0-9 16,0 0-11-16,0 0-11 15,0-1-9-15,0 1-5 16,0 0 10-16,0 0 4 15,0 0-3-15,0-2-5 16,0 2 3-16,0 0 0 16,0 0 0-16,0 0-2 15,0 0-5-15,0 0-5 0,0 0-6 16,0 0-4-16,0 0-2 16,0 0-5-16,0 0-1 15,0 0-3-15,0 11 3 16,0 7 0-16,0 6 6 15,-1 3 2-15,-4 4 0 16,2 3 7-16,2-1-11 16,-1-5-1-16,1 0 1 15,-1-7-3-15,2-3 1 16,0-3 0-16,0-9 1 16,0-3-2-16,0-1 1 15,0-2-2-15,0 0 0 16,0 0-119-16,0-10-331 15</inkml:trace>
  <inkml:trace contextRef="#ctx0" brushRef="#br0" timeOffset="-22986.23">28491 6859 622 0,'0'0'9'0,"0"0"2"15,0 0 94-15,0 0 4 0,0 0-33 16,97-27-42-16,-77 24-26 16,-4 1-4-1,0 0-4-15,-2 0-1 0,-1 1-70 16,-2-3-158-16,-4-3-400 15</inkml:trace>
  <inkml:trace contextRef="#ctx0" brushRef="#br0" timeOffset="-22748.88">28685 6659 737 0,'0'0'123'0,"0"0"-123"16,0 0 0 0,0 0 9-16,0 0 39 0,-22 94 16 15,15-50-27-15,2 2-23 16,0-1-5-16,1-1-8 16,-2 2-1-16,-2-2-55 15,0-3-143-15,-1-7-509 16</inkml:trace>
  <inkml:trace contextRef="#ctx0" brushRef="#br0" timeOffset="-22208.65">28278 7274 672 0,'0'0'172'0,"0"0"-164"0,0 0 20 16,0 0-19-16,88-14 21 16,-33 11 23-16,11 0-21 15,4 2-18-15,1-2-10 16,-12 2-4-16,-15 1-1 15,-18 0-16-15,-16 0-66 16,-10 0-70-16,0 0-149 16</inkml:trace>
  <inkml:trace contextRef="#ctx0" brushRef="#br0" timeOffset="-20351.84">28540 7519 263 0,'0'0'81'0,"0"0"-67"16,0 0 9-16,0 0 79 15,0 0 1 1,0 0-2-16,18 0-28 0,-18 0-11 16,0 0 6-16,0-1-11 15,0-1-29-15,0-1-16 16,0 0 2-16,0 1-8 16,0 1 9-16,0 1 5 15,0 0-10-15,0 0-10 16,0 0-4-16,0 15 4 15,-9 6 2-15,-1 6 23 16,-2 0 12-16,2-2-5 16,2 0-11-16,3-4-13 15,1-4 1-15,4-5-2 16,0-5-1-16,0-4 1 0,0-2-4 16,0-1 3-16,0 0 24 15,0 0-3-15,0-6-9 16,0-8-17-16,4 2-1 15,4-1 0-15,-2-1-4 16,2-4-7-16,2 1-4 16,-3 0-1-16,1 0 10 15,-2 2 4-15,0 0 1 16,0 3 1-16,-3 2 0 16,1 1 0-16,-1 3 2 15,0 3-2-15,-1 3 2 16,-2 0 2-16,0 0-4 0,0 0 0 15,0 8-8-15,0 9 8 16,0 1 8-16,1 1-2 16,1-5-6-16,2 0 6 15,2-4-3 1,-2-6 1-16,4-2-2 0,0-2 4 16,2 0-3-16,3 0 0 15,0-9-3-15,1-2-14 16,0 0 1-16,-3 1 2 0,0 0 0 15,-5 4 0 1,-3 3 7-16,-1 3 4 0,-2 0 1 16,0 0-1-1,0 0-1-15,0 0 1 0,0 13 4 16,1 4 18-16,3 3-1 16,-1-2-13-16,3 2-6 15,-1-3 0-15,2 0-2 16,-2-4-20-16,1-10-215 15,-5-3-536-15</inkml:trace>
  <inkml:trace contextRef="#ctx0" brushRef="#br0" timeOffset="-19688.63">28786 7472 674 0,'0'0'89'0,"0"0"-85"0,0 0 58 16,0 0 22-16,0 0-4 15,0 0-38-15,-7-30-22 16,14 29-17-16,-2-1 5 15,1 1 10-15,-1-1-2 16,1 1-5-16,-1-1 7 16,1 2 4-16,0 0-1 15,-1 0-8-15,1 0-7 16,-1 0-6-16,0 0 0 0,0 6-1 16,-1 2 1-16,-1-3 0 15,-1 0 0-15,-2 2-1 16,0 3 1-1,0-2 0-15,-5 6 4 0,-5-2-2 16,-4-1 5 0,4 1-6-16,1-4 0 0,2-2 1 15,4-1-1-15,1-2 0 16,2 0 1-16,0 0-2 16,0-2 1-16,0 0 1 15,0 1 1-15,0-2 1 16,5 2 23-16,6-2 19 15,3 0-19-15,-3 0-17 16,0 1-10-16,0-1 0 16,2 0-49-16,4 0-154 15,2 0-571-15</inkml:trace>
  <inkml:trace contextRef="#ctx0" brushRef="#br0" timeOffset="-18913.53">28984 6782 1008 0,'0'0'23'16,"0"0"-15"-16,0 0-8 16,0 0 0-16,80-16-1 15,-29 16-2-15,4 0 1 16,-4 0-5-16,-11 0 0 0,-12 0 7 16,-14 0 1-1,-8 0 0-15,-6 0 2 0,0 0 15 16,0 0 19-16,-10 0-12 15,-7 13 4-15,-4 8 2 16,0 11-13-16,3 14-15 16,4 12 5-1,3 15-1-15,5 6-3 0,6 0-2 16,0-4 0-16,0-6 0 16,9-6-2-16,6-12 1 15,-2-9 0-15,2-12-1 16,-8-11 1-16,-2-11 5 15,-5-5 0-15,0-3 1 16,0 0 41-16,-16-3 20 0,-2-5-61 16,-5-1-4-1,1 5-3-15,5 2-15 0,3 2-71 16,5 0-99-16,7 0-274 16</inkml:trace>
  <inkml:trace contextRef="#ctx0" brushRef="#br0" timeOffset="-18600.78">29464 7167 1055 0,'0'0'117'0,"0"0"-117"16,0 0-17-16,0 0-10 15,84 0 6-15,-43 10-17 0,-10 2-160 16,-12 2-328-1</inkml:trace>
  <inkml:trace contextRef="#ctx0" brushRef="#br0" timeOffset="-18481.12">29471 7311 967 0,'0'0'11'15,"0"0"-5"-15,0 0 14 0,0 0 9 16,100 18-29-16,-51-16-18 15,-2-2-229-15</inkml:trace>
  <inkml:trace contextRef="#ctx0" brushRef="#br0" timeOffset="-17770.45">30182 6674 616 0,'0'0'0'0,"0"0"-28"0,0 0 28 16,-114-51 48-16,80 47 62 16,0 2-40-16,4 2-34 15,6 0-13-15,7 0 0 16,6 8-4-16,5 6-18 16,3 3 0-16,3 5 8 15,0 3-4-15,0 4 0 16,0 5-1-16,4 4 0 0,1 3-1 15,0 6-3-15,-3 5 3 16,-2 6-2-16,0 3 4 16,0 0 19-16,0-7 1 15,1-6-6-15,2-5-10 16,-1-1 7 0,1-6 0-16,-3-1-9 0,0 0 9 15,0-8 6-15,-3-2-17 16,-5-8 0-16,1-2 2 15,4-6 16-15,3-6-13 16,0 1-1-16,0-2 5 16,9 1 25-16,14 0 4 15,11-3-10-15,6 0-23 16,-3 0-9-16,-4 0-1 0,-6 0-7 16,-10-1-92-16,-12-10-209 15</inkml:trace>
  <inkml:trace contextRef="#ctx0" brushRef="#br0" timeOffset="-17286.14">30296 6975 805 0,'0'0'133'16,"0"0"-126"-16,0 0 46 15,9 114 51-15,-9-63 1 16,0 1-39-16,0-6-32 15,0-6-10-15,0-5-7 16,0-7-13-16,0-9-2 16,0-5-2-16,0-6-13 15,0-8-134-15,5 0-237 16</inkml:trace>
  <inkml:trace contextRef="#ctx0" brushRef="#br0" timeOffset="-17017.87">30380 6992 1046 0,'0'0'106'0,"0"0"-106"16,0 0-13-16,0 0-15 16,85-38 16-16,-47 38 7 15,-3 0-1-15,-9 5-27 16,-9 3 10-16,-9 2 19 15,-8 5-5-15,0 7 9 0,-5 9 28 16,-14 5 12 0,-2 5 28-16,0-2-15 15,5-1-2-15,4-2-29 16,7-7-14-16,5-1-7 0,0-5-1 16,11-9-55-16,13-10-288 15</inkml:trace>
  <inkml:trace contextRef="#ctx0" brushRef="#br0" timeOffset="-16579.53">30878 7188 294 0,'0'0'405'16,"0"0"-346"-16,0 0 62 0,0 0-30 16,0 0 1-16,0 0-17 15,-60-57-42-15,38 60-25 16,0 14-8-16,4 3 0 15,3 0 0-15,15-2-2 16,0-2-26-16,22-3-5 16,14-7-21-16,3-3-50 0,0-3-10 15,-8 0 98 1,-8 0 16-16,-9 0 33 16,-8 0 65-16,-3 0 4 0,0 0-24 15,-1 11-24-15,0 5-3 16,1 4-22-16,1-3-22 15,2 1-7-15,3-4-21 16,4-8-199-16,2-6-679 16</inkml:trace>
  <inkml:trace contextRef="#ctx0" brushRef="#br0" timeOffset="-15817.83">31087 6727 1195 0,'0'0'68'16,"0"0"-68"-16,0 0-5 15,0 0 0-15,101-23-10 16,-41 22 8-16,-2 1-48 15,-4 0-1-15,-11 0 15 16,-13 0 41-16,-13-3 2 16,-11-2 3-16,-6 1 35 15,0-1 25-15,0 0-24 16,-6 2-30-16,-2 3 5 16,-4 0-14-16,-1 6-2 15,-1 20-1-15,0 11 1 16,2 8 0-16,1 11 2 15,5 3-1-15,5 6-1 16,1 1 0-16,0-1 1 16,0-9-1-16,3-9 0 0,4-11-1 15,-3-9 1-15,0-7 2 16,-4-6-1 0,0-6-1-16,0 0 1 0,-5-2 0 15,-14 0 34-15,-5-1 8 16,-3 0-11-16,-1-4-17 15,-1-1-15-15,4 0-2 16,6 0-22-16,10 0-62 16,9 0-116-16,0-6-282 15</inkml:trace>
  <inkml:trace contextRef="#ctx0" brushRef="#br0" timeOffset="-9670.42">23777 7244 831 0,'0'0'29'0,"0"0"-16"0,0 0 22 16,0 0 65-16,0 0-5 15,0 0-34-15,0 0-21 16,12-8 9-16,-11 2-8 15,3 1-10-15,-1-5-3 16,0-2-7-16,2 0-10 16,3-7-9-16,2 0-2 15,2-6 0-15,4-3-1 16,2-1-2-16,1-1 1 16,-2 0-10-16,-2 5 4 15,-5 0-1-15,-4 3-1 16,-4 2 4-16,-2-1 0 15,0 2-12-15,0-1 11 16,0-3 4-16,-2 0 1 0,-4-4 0 16,2 2 1-16,-1 0-1 15,1 4-1-15,-2 3 2 16,0 2-3-16,0 7 0 16,1 1 2-16,1 4 2 15,1 1 2-15,1 2 0 16,1 1-1-16,-2 0-1 15,2 0 0-15,-2 0-2 16,-3 1-2-16,-3 12 2 16,-5 3-2-16,4 8 4 15,-2 1-1-15,2 3 1 0,4 1 0 16,1 1 1 0,2 1-2-16,1 2 2 0,2 3-1 15,0-1 1-15,0 1 1 16,-1-1-2-16,-2 0 0 15,-3-1 0-15,0 0 1 16,-3 2-1-16,2-3 0 16,-4 2 0-16,2-3 0 15,3 0 0-15,0 1 0 16,5-2 2-16,1-2-2 16,0-2-1-16,0-4 1 15,3-5-1-15,9-2-2 16,6-6 3-16,1-2 2 15,4-5 3-15,2-3 2 0,0 0-2 16,-4 0 0-16,-3-5-2 16,-7-3-3-16,-4-2-11 15,-6 0-24 1,2-1-72-16,-3-1-191 0</inkml:trace>
  <inkml:trace contextRef="#ctx0" brushRef="#br0" timeOffset="-7324.75">24118 7088 207 0,'0'0'358'0,"0"0"-329"0,0 0 61 16,0 0 20-16,0 0-3 15,0 0-34 1,0 0-4-16,14-21-3 0,-13 21-12 16,-1 0-7-16,0 0-9 15,0 0-19-15,0 2-13 16,0 17-6-16,0 3 8 16,0 6 5-16,0 0-4 15,0-2-3-15,0-1-2 16,0 0-3-16,6-1 0 15,0-6-1-15,2-1-18 16,2-5-91-16,-1-3-140 16,2-6-281-16</inkml:trace>
  <inkml:trace contextRef="#ctx0" brushRef="#br0" timeOffset="-6146.97">24379 7109 426 0,'0'0'201'16,"0"0"-200"-16,0 0 8 15,0 0-7-15,0 0-2 16,0 0-9-16,0-12-31 15,0 12-5-15,0 0 22 16,0 0 23-16,0 0 2 16,0 0 10-16,0-3 13 15,0 3 18-15,0-1 4 16,0 1 21-16,0-1 5 16,0 1-31-16,0 0-20 15,0 0-6-15,0 0 1 16,0-1 0-16,0 1 4 0,0-2 3 15,0 2 3 1,0 0-1-16,0 0-2 0,0 0-4 16,0 0-2-16,0 0-8 15,0 2-3-15,0 11-4 16,0 7 4-16,0-2 5 16,0 3 6-16,0 1-5 15,0-2 3-15,0-3-2 16,0-4 0-16,0-6-2 15,0 0-5-15,0-6 2 0,0-1 15 16,0 0-4 0,0 0-7-16,0 0 8 15,0 0 7-15,2-8-23 0,2-2-4 16,1-2-2-16,1 1 1 16,0-1-3-1,1 0-4-15,1-1-1 0,-1 2 4 16,-1-1 2-16,3-1 1 15,-3 5-1-15,1-3-5 16,0 4 4-16,0 3 1 16,2 1 0-16,0 3-4 15,1 0-1-15,4 0 5 16,-2 1-2-16,-1 12 1 16,-2 4-1-16,1 0 2 15,-6 3 2-15,-1-3 2 0,-1 0-1 16,-2-5 3-16,0-1 1 15,0-6 5-15,0-2-1 16,0-1-4-16,0-2-3 16,0 0 2-16,0 0 2 15,4 0-1-15,6-5-5 16,5-8-32-16,6-2-15 16,0 2 7-16,-1 2 3 15,-4 1 5-15,-4 5 19 16,-2 0 13-16,-4 3 0 15,-1 2 0-15,-1 0 1 16,1 0 0-16,-1 2 9 16,3 12 23-16,-1 3-4 15,2 1 3-15,-2 1-10 16,3 1-17-16,-5-1-5 0,-2 1 0 16,-2-4-192-16,0-7-454 15</inkml:trace>
  <inkml:trace contextRef="#ctx0" brushRef="#br0" timeOffset="-5565.42">24180 6827 916 0,'0'0'123'16,"0"0"-121"-16,0 0 23 0,0 0-10 15,0 0-15-15,0 0-8 16,19 22-73-16,-19 1-127 16,0 3-485-16</inkml:trace>
  <inkml:trace contextRef="#ctx0" brushRef="#br0" timeOffset="-4640.24">23897 7866 576 0,'0'0'176'16,"0"0"-115"-16,0 0 51 0,0 0-12 16,0 0-36-16,0 0-4 15,-22 56 29-15,9-22-39 16,2-1-22-16,5-1-14 15,6-6-11-15,0-5-1 16,0-7-1-16,5-5 2 16,4-9-3-16,1 0-4 15,2-10-8-15,6-14-16 16,0-5-19-16,-3-6 7 16,-3-5-5-16,1-4-14 15,-2-2 2-15,0 1 20 16,0 5 33-16,-2 9 4 0,-3 9 4 15,1 11 32-15,-4 7-2 16,0 4-15 0,0 0-19-16,0 14-4 0,-1 15 4 15,-2 10 0-15,0 9 7 16,0 3 9-16,0 0 3 16,-3-5-12-16,3-5-1 15,0-7-3-15,0-9 1 16,1-8 4-16,2-9 12 15,-3-6 14-15,0-2 5 16,0 0 16-16,-7-8-8 16,-8-4-38-16,0-1-8 15,-3 5-1-15,0 4-18 16,-3 4-35-16,-2 0-40 0,3 2-65 16,5 8-143-16,11-1-357 15</inkml:trace>
  <inkml:trace contextRef="#ctx0" brushRef="#br0" timeOffset="-3917.18">24403 7731 675 0,'0'0'59'0,"0"0"24"15,0 0-44-15,0 0 40 0,0 0-34 16,0 0-30-16,36-29-3 16,-36 21 8-16,0 5 3 15,0-3 9-15,0 0-3 16,-6-1-4-16,-7 1-17 15,-2 1 3-15,-3 0-4 16,0 4 9-16,3 0 6 16,0 1-1-16,5 0-7 15,4 0-6-15,-2 1-6 16,2 9-2-16,3 1 0 16,2 4 2-16,1 1 1 15,0 1 1-15,0 2 3 0,13-2-7 16,2 1 0-16,4-2-1 15,-2 3 0 1,1-2-3-16,0 2-8 0,0-2 4 16,-2-1 6-16,-3 1-1 15,-2-3 3-15,-1 1-3 16,-5-3 2-16,-5 0 1 16,0-3-1-16,0-2 1 15,0 0 1-15,-13-1 2 16,-4-2 10-16,-2-1 14 15,-4 0-2-15,4-3-2 16,1 0-9-16,6 0-12 0,3 0 2 16,3-3-4-1,6-7-37-15,0-2-72 0,0-4-140 16,6-2-193 0</inkml:trace>
  <inkml:trace contextRef="#ctx0" brushRef="#br0" timeOffset="-3641.17">24508 7533 870 0,'0'0'116'16,"0"0"-116"-16,0 0-3 16,0 0 3-16,0 0 29 15,0 0 5-15,-14 106-30 16,11-67-4-16,0 1-57 16,-3-1-110-16,-3-2-183 15</inkml:trace>
  <inkml:trace contextRef="#ctx0" brushRef="#br0" timeOffset="-3371.51">24324 8011 859 0,'0'0'81'0,"0"0"-79"15,0 0 19-15,0 0 66 16,0 0-24-16,0 0-41 16,0 93-19-16,2-72-3 15,1-3-3-15,3-5-97 16,3-9-146-16</inkml:trace>
  <inkml:trace contextRef="#ctx0" brushRef="#br0" timeOffset="-2770.95">24694 7850 830 0,'0'0'218'0,"0"0"-212"0,0 0-4 15,0 0 17-15,0 0 13 16,0 0-32-16,45-18-10 16,-12 18 4-16,4 0-25 15,-4 0 14-15,-8 0 12 16,-4 0 0-16,-10 0 4 16,-6 0 1-16,-5 0 1 15,0 0 6-15,0-2 18 0,-8-2 7 16,-6-2-28-16,-1-1 14 15,0 0 8-15,3 0-2 16,2 1-15-16,6 2-6 16,2 0-3-16,2 1-1 15,0 0-23-15,16 1-41 16,4-1 14-16,4 1 24 16,-4 1 15-16,-1 1 5 15,-3 0 7-15,-4 0 2 16,0 0 11-16,-6 6 44 15,-5 2-8-15,-1 4 2 0,0 4-10 16,-12 1 2 0,-3 0-19-16,-1 2-13 0,6-6-11 15,0 3-1 1,7-4-70-16,3-1-104 0,0-5-137 16</inkml:trace>
  <inkml:trace contextRef="#ctx0" brushRef="#br0" timeOffset="-2421.33">25105 7794 613 0,'0'0'64'0,"0"0"-59"15,0 0-5-15,0 0 67 16,0 0 9-16,0 0-40 15,-5 80-26-15,5-63-6 16,0-2 9-16,0-5 5 16,5-4 4-16,6-4 10 15,6-2 14-15,2 0-10 16,2-11 3-16,0-3-8 16,-3-4-5-16,-6-3-14 15,-3-1 7-15,-5-2-4 16,-4 3 6-16,0 3-5 15,-1 4-5-15,-17 4-11 16,-12 4 0-16,-4 6-3 0,-4 0-2 16,4 4-31-1,4 10-34-15,11 5-89 16,6-2-191-16</inkml:trace>
  <inkml:trace contextRef="#ctx0" brushRef="#br0" timeOffset="1335.26">21577 9467 502 0,'0'0'289'0,"0"0"-274"0,0 0 100 16,0 0-31-1,0 0 2-15,0 0-31 16,0 0-30-16,-25-10-3 15,22 7 9-15,0-1-3 0,1 1-3 16,2-1 1-16,0-1 7 16,0-3-12-16,0 0-12 15,13-4-9-15,6 1 1 16,2 0-1-16,-2 2 0 16,-2 2 0-16,-2 4-3 15,-6 3 3-15,-2 0-3 16,2 0 2-16,0 0-4 15,2 5 4-15,2 10-1 16,0 3 0-16,1 5 2 16,-4 1 0-16,-2 3 0 15,-4-1 0-15,-2 0-1 16,-2-1-1-16,0-2 2 16,-3 0 0-16,-9-5 1 15,-6-1 1-15,-3-3-1 0,-5-1 3 16,-2-3 2-16,-2 0 4 15,0-3-2-15,2-4-2 16,1-3-5-16,6 0 6 16,2 0-2-16,0-12-2 15,2-6-1-15,1-5-1 0,4-3-1 16,-1-3-1 0,5-1-1-16,2 3 2 0,0-3 0 15,1 0 0 1,0-1 0-16,2 0 1 0,0 3-1 15,1 1 1-15,2-1 0 16,0 3-2-16,0-2 1 16,2-2-1-16,9 0-2 15,1 1-4-15,8 3-1 16,-1 6 5-16,5 6 1 16,1 6-1-16,-2 2 2 15,-4 5-1-15,1 0 2 16,-2 0 0-16,1 0-2 15,2 3 2-15,-2 0 0 16,-1-2 1-16,-4-1 1 16,-3 0 2-16,-5 0-3 15,-1-2-1-15,0-6-22 0,-1-4-93 16,2 1-149-16,1 0-310 16</inkml:trace>
  <inkml:trace contextRef="#ctx0" brushRef="#br0" timeOffset="1949.35">22086 8928 585 0,'0'0'37'16,"0"0"86"-16,0 0-14 16,0 0-32-16,0 0-14 15,0 0-31-15,0 16 1 0,0 9 71 16,0 2-41-16,0-4-12 16,0-1-23-16,0-6 4 15,2-4-11-15,-1-3-8 16,1-7-3-16,-2 0-5 15,4-2-1-15,5 0-1 16,6-4-3-16,7-14 0 16,4-5-30-16,-3-2-11 15,-1 0-25-15,-5 7-9 16,-6 9 34-16,-6 6 36 16,-4 3 5-16,1 0-1 15,-2 0 1-15,0 5 12 16,1 9 37-16,2 2-9 0,1 0 2 15,1 2-15-15,1-1-14 16,1-1-12-16,2 0-1 16,-1-3-13-16,-4-2-159 15,-4-7-255 1</inkml:trace>
  <inkml:trace contextRef="#ctx0" brushRef="#br0" timeOffset="2710.49">21315 8881 576 0,'0'0'182'0,"0"0"-105"16,0 0 37-16,0 0-32 16,0 0-49-16,0 0-19 15,33-21-3-15,-8 18-10 16,6 2 0-16,7 1-1 15,5 0 2-15,3 0-1 0,3 0 0 16,-2 0-1 0,-7 0 0-16,-7-3 1 15,-12-1-1-15,-6-2 0 16,-11 1 2-16,-4-2 3 0,0-3 6 16,-4-2 11-16,-17 2-8 15,-3-2-7-15,-3 1-4 16,0 3 1-16,2 2 4 15,4 0-4-15,7 3-2 16,6 0 0-16,6 3-2 16,2 0-2-16,0-1-10 15,18-1-23-15,12 1 32 16,9-2 2-16,5 0 2 16,4 1 1-16,-3 2-2 15,-9 0 3-15,-14 0-3 16,-12 0 0-16,-7 0 0 0,-3 12 1 15,0 2 29-15,-6 3-5 16,-11 3-2-16,-3 3 4 16,1 0-10-1,1 4-16-15,4-1-1 0,8 0-7 16,6-1-103-16,0-2-164 16,17-7-416-16</inkml:trace>
  <inkml:trace contextRef="#ctx0" brushRef="#br0" timeOffset="3347.95">22588 9454 309 0,'0'0'548'16,"0"0"-513"-16,0 0 62 15,0 0-3-15,0 0-46 16,0 0-41-16,96-7 2 16,-48 2-3-16,0 3-6 15,-6 2 0-15,-9 0-51 16,-8 2-104-16,-10 7-60 16,-5 0-368-16</inkml:trace>
  <inkml:trace contextRef="#ctx0" brushRef="#br0" timeOffset="3541.78">22689 9629 992 0,'0'0'46'0,"0"0"-45"15,0 0 35-15,0 0-8 16,0 0-3-16,112 13-4 0,-54-13-19 15,0 0-2 1,-4 0-112-16,-9 0-333 0</inkml:trace>
  <inkml:trace contextRef="#ctx0" brushRef="#br0" timeOffset="4713.76">23926 8768 142 0,'0'0'511'16,"0"0"-432"-16,0 0 50 15,0 0-18-15,0 0-31 16,0 0-50-16,4 4-24 15,-4 19 11-15,0 8 46 16,0 6-38-16,0 5-4 0,0 4 13 16,0 2-7-16,-3-2-2 15,3-3 2-15,-1-5-14 16,1-1-4-16,0-6-2 16,0-5-1-16,0-6-2 15,7-9-1-15,-2-1-3 16,-2-6 2-16,-2-2-1 15,-1-2 0-15,0 0 3 16,0 0-2-16,0 0-1 16,0-2-1-16,-1-10-10 0,-10-3-12 15,-6 2 2 1,-5 1 5-16,-3 2 14 16,-3 0-4-16,0 3 5 15,-2 3 0-15,1 1 0 0,3 3 0 16,3 0 0-1,-1 0 0-15,2 9 0 0,0 4 0 16,2 4-2-16,1 2 2 16,4 1-1-16,3 1 1 15,3-2 1-15,3 0 1 16,6-1 1-16,0-2 2 16,0-3 2-16,1 2 6 15,14-4 4-15,6 0-2 16,6-2-3-16,6-5-1 15,3-2 2-15,4-2-6 16,-1 0-2-16,-4 0-3 16,-6-6-2-16,-7-4-10 0,-1-4-45 15,-2-3-62 1,0-1-168-16,0-6-599 0</inkml:trace>
  <inkml:trace contextRef="#ctx0" brushRef="#br0" timeOffset="5276.92">24300 8799 511 0,'0'0'106'0,"0"0"0"16,0 0 30-16,0 0-50 15,0 0-51-15,0 0-32 16,8 57 65-16,-7-16 9 16,1 5-2-16,2 1-11 0,1-2-25 15,-1-2-7 1,1-8-9-16,-2-1-13 16,0-5-4-16,-3-6-4 15,0-4-2-15,0-11 0 0,0-2-1 16,0-3-16-16,0-3-65 15,1 0-96-15,5-14-126 16</inkml:trace>
  <inkml:trace contextRef="#ctx0" brushRef="#br0" timeOffset="5608.28">24258 8876 424 0,'0'0'293'16,"0"0"-270"-16,0 0-23 15,0 0 55-15,63-72-12 16,-27 67 8-16,-2 5-30 0,-2 0 1 16,-4 0 8-16,-7 2-5 15,-8 15-11-15,-4 3-5 16,-3 8 34-16,-4 1 23 15,-2 1-18-15,0-2-7 16,0-2-2-16,-12-5-8 16,-2-4-4-16,-5-3 2 15,-2-2-7-15,0-6-7 16,-1-2-13-16,1-2-2 16,1-2-24-16,3 0-82 0,0-2-216 15</inkml:trace>
  <inkml:trace contextRef="#ctx0" brushRef="#br0" timeOffset="6378.4">24079 8699 408 0,'0'0'342'16,"0"0"-270"-1,0 0 25-15,0 0-14 0,0 0-67 16,0 0-10-16,110-4-2 16,-58 4-2-16,7 0 0 15,6 0 0-15,-3 0 4 16,-5 0-1-16,-10-2-3 16,-14 2-1-16,-15-4-1 15,-9 0 2-15,-3-3 3 16,-6 0 8-16,0-1 13 15,0-2-5-15,-7-1-5 16,-7-1-9-16,-5 2 0 0,-1-1-5 16,-3 2-1-16,2 2 1 15,6 2-2 1,3 2 0-16,11 1 0 0,1 1 0 16,0 1-4-16,0 0-35 15,13 0 15-15,6 0 23 16,7 3 1-16,1 3 1 15,-1 0 1-15,0 1 8 16,-7 1 16-16,-4-2 8 16,-6 0 8-16,-6 0-23 15,-3 2-13-15,0 3 3 16,-3 2 5-16,-12 1-5 16,-1 5-9-16,2 2-40 0,4 1-107 15,7-4-219-15</inkml:trace>
  <inkml:trace contextRef="#ctx0" brushRef="#br0" timeOffset="7066.49">23499 9535 660 0,'0'0'128'0,"0"0"-102"0,0 0 91 16,0 0 8-16,0 0-43 15,0 0-66-15,113-10-8 16,-32 6 11-16,20-4 6 16,12 1 15-16,10-3-17 15,4-1-8-15,-1 1-6 16,-12 0-8-16,-21 3-1 15,-27 3-5-15,-31 1-29 16,-20 3-45-16,-13 0 18 16,-2 0-52-16,-11 5-196 15,-14 6-296-15</inkml:trace>
  <inkml:trace contextRef="#ctx0" brushRef="#br0" timeOffset="8136.99">23875 9740 527 0,'0'0'148'15,"0"0"-87"-15,0 0 51 0,0 0-25 16,0 0-26-16,0 0-20 16,10-3-26-16,-7 6-12 15,2 14 11-15,1 8 45 16,-3 5-36-16,2 3 6 15,-2 4-3-15,-2-1-7 16,-1 0-12-16,2-3-2 16,-2-1 0-16,0-4-5 15,0-6 2-15,4-4-2 16,-1-5 1-16,0-3-1 16,1-4 1-16,-1-4 1 15,-1-1-2-15,-1-1 0 16,2 0-1-16,2 0-16 0,-2-7 11 15,3-5-6-15,-6-1-32 16,0-2-9-16,0 2 7 16,-14 1-15-16,-2 1 28 15,-7 4 17-15,-2 2 16 16,0 5 0-16,-2 0 8 16,0 0 5-1,2 0 19-15,-1 0-4 0,1 10-6 16,4 5 3-16,5-1-1 15,5 2 0-15,5 0-10 16,6-1 2-16,0 1 9 16,2-2-1-16,16-3 0 15,4 0-3-15,3-6 1 0,1-1 1 16,1-3 2 0,0-1-15-16,-1 0-6 0,4-1-4 15,3-8-4 1,7-4-91-16,9-4-141 0,7-5-544 15</inkml:trace>
  <inkml:trace contextRef="#ctx0" brushRef="#br0" timeOffset="8943.58">24531 9756 628 0,'0'0'216'0,"0"0"-189"16,0 0 68-16,0 0-34 16,0 0-8-16,0 0 5 15,0 0-38-15,0 0-16 16,0-5 7-16,-2 0-4 16,-4-3 8-16,-3 1 7 15,-2-2-13-15,-5 2-3 0,-1 0 2 16,-2 3 8-16,-2-1-9 15,-3 3 3 1,-1 1-5-16,-5 1-4 0,3 0 2 16,2 0 3-1,4 8-4-15,7 1 1 0,4 4-2 16,3 0 2-16,4 1-2 16,3 2 1-16,0 1 0 15,1 0 6-15,17-1 0 16,6 0-7-16,6 0 1 15,1-2-2-15,-1 2-1 16,-3-1 0-16,-3 1-6 0,-4 2-1 16,-6 2 3-1,-4-2-2-15,-5 1 1 16,-5 1 3-16,0-1 1 0,-2 1 1 16,-14-5 1-16,-4 0 1 15,-5-4 0-15,0-2 7 16,0-4 13-16,1-1 0 15,1-4 0-15,5 0-4 16,5 0-11-16,1-12-3 16,6-3-3-16,4-4-32 15,2 3-43-15,0-1-113 16,11 4-146-16</inkml:trace>
  <inkml:trace contextRef="#ctx0" brushRef="#br0" timeOffset="9510.87">24559 9611 255 0,'0'0'280'16,"0"0"-228"-16,0 0 45 15,0 0 22-15,0 0-26 16,0 0 2-16,19-49-19 16,-19 49-15-16,0 0-15 15,0 0-22-15,0 2-18 16,0 19-4-16,0 12 7 16,0 6 7-16,-2 5-11 15,1 0-2-15,1-1-3 16,0-3-62-16,0-9-267 15</inkml:trace>
  <inkml:trace contextRef="#ctx0" brushRef="#br0" timeOffset="10174.81">24285 10036 613 0,'0'0'80'15,"0"0"-23"-15,0 0 63 16,0 0-1-16,0 0 3 16,0 0-30-16,6-49-31 15,-4 49-25-15,-1 0-14 16,1 0-10-16,2 0-6 16,2 10-2-16,5 13 9 15,-2 7 13-15,1 7 7 16,0 2-13-16,2 3-11 0,2-3-9 15,1-2-1 1,3-3-32-16,0-5-98 0,1-8-239 16</inkml:trace>
  <inkml:trace contextRef="#ctx0" brushRef="#br0" timeOffset="49267.15">21925 10769 522 0,'0'0'18'16,"0"0"10"0,0 0 66-16,0 0 20 0,0 0-46 15,0 0 9 1,0 0-18-16,0 0-17 0,22-55 2 15,-22 51 1-15,0 2-3 16,0 0-8-16,0 0-9 16,0 1 0-16,0-1 1 15,0 0-5-15,0-1 2 16,0-1 4-16,0 0-3 16,0 3-2-16,0-3-5 15,0 4-7-15,0 0-1 16,0 0-4-16,0 0 0 15,0 0-4-15,0 0-1 0,-3 0-1 16,1 4-1 0,0 13 2-16,1 5 1 0,1 5 4 15,0 3-1-15,0 6-2 16,0 3 2 0,0 4 2-16,0 5-5 0,0 0 0 15,-2-2 0-15,2 0 0 16,0-3-1-16,0-3 1 15,0-5-1-15,0-2 0 16,3-4 0-16,4-5 1 16,1-3-1-16,0-7 1 15,-1-3-1-15,0-5-1 16,-4-4 1-16,-1 0 1 16,-2-2-1-16,0 0 3 0,0 0-3 15,0 0 0-15,0 0 0 16,0-10-8-16,0-3 2 15,0-1-10-15,-10-1-3 16,-3 0 4 0,-2 2-2-16,-5 3 0 0,-3 2 1 15,0 4 3-15,0 3 0 16,-1 1 9-16,2 0 2 16,4 0-2-16,0 3 3 15,-1 8-2-15,4 5 2 16,-2 5 1-16,2 0-2 15,2 2 2-15,4-3 1 16,4 0-1-16,5-3 3 0,0 0 6 16,0-4 5-16,11 2 1 15,8-5-2-15,4-5-3 16,1 1 5-16,1-5-4 16,-4-1-4-16,-2 0-7 15,-4 0 0-15,1 0-36 16,4-7-55-16,4-7-174 15,4-2-492-15</inkml:trace>
  <inkml:trace contextRef="#ctx0" brushRef="#br0" timeOffset="49829.77">22268 10851 620 0,'0'0'177'0,"0"0"-104"16,0 0 62-16,0 0-15 16,0 0-45-16,0 0-36 15,12-2-23-15,-6 29 8 16,-3 13 28-16,-1 9-7 0,-1 5-3 16,-1 1-5-1,2-3-9-15,2-2-5 16,2-8-3-16,0-5-9 15,1-8-6-15,-2-6-5 16,-2-6 0-16,-2-7-3 0,2-5-30 16,4-5-43-16,4-4-63 15,4-19-126-15,3-9-376 16</inkml:trace>
  <inkml:trace contextRef="#ctx0" brushRef="#br0" timeOffset="50107.99">22289 10956 210 0,'0'0'516'0,"0"0"-465"15,0 0 55-15,18-78-16 16,8 68-13-16,5 4-37 16,3 6-4-16,-1 0 1 15,-6 0-3-15,-5 14-16 16,-10 9-12-16,-5 0 12 15,-5 4 25-15,-2-1-9 16,-9 0 11-16,-15 1-8 16,-10-2 1-16,-2-4-14 15,0-1-9-15,7-7-13 16,8-5-2-16,10-5-31 16,10-3-104-16,1-9-234 15</inkml:trace>
  <inkml:trace contextRef="#ctx0" brushRef="#br0" timeOffset="50806.7">22174 10637 700 0,'0'0'95'16,"0"0"-10"-16,0 0 53 16,0 0-37-16,0 0-65 0,0 0-8 15,109-31-2-15,-45 29-6 16,6 1-8-16,-1-1-7 15,-8 1-5-15,-12 0-3 16,-17-1-7-16,-14 1-17 16,-10 1 3-16,-8-2 11 15,0-2 13-15,-4-4 11 16,-9-2-8-16,-8-1-1 16,1-1 7-16,0 0-1 15,0 1-2-15,5 3 10 16,6 2-4-16,2 3-11 15,7 2 0-15,0 0-1 16,0 0-11-16,13 1-6 0,7 0 16 16,4 0 1-16,4 0 0 15,3 0 1-15,1 3 0 16,-6 6 1-16,-6-1 4 16,-10 3 7-16,-7 1 8 15,-3 1-4-15,0 3 7 16,-10 5 2-16,-14 2-7 15,-3 4-12-15,3 0-7 16,8 4-15-16,8-1-131 16,8-5-199-16</inkml:trace>
  <inkml:trace contextRef="#ctx0" brushRef="#br0" timeOffset="51436.35">23284 11162 657 0,'0'0'128'16,"0"0"-11"-16,0 0 20 15,0 0-19-15,0 0-37 16,0 0-23-16,84 7-16 15,-44-6-9-15,8-1-15 16,-2 2-18-16,-1-2-4 0,-9 0-87 16,-10 0-222-16,-6 0-336 15</inkml:trace>
  <inkml:trace contextRef="#ctx0" brushRef="#br0" timeOffset="51629.82">23547 11272 947 0,'0'0'191'0,"0"0"-177"0,0 0-14 16,88 3 0-16,-40-3-1 16,4 0-66-16,0 0-231 15</inkml:trace>
  <inkml:trace contextRef="#ctx0" brushRef="#br0" timeOffset="52461.59">24393 11082 928 0,'0'0'69'0,"0"0"-50"15,0 0 82-15,0 0-37 16,0 0-12-16,0 0-22 16,-6-65-30-16,36 49-2 15,5 4-4-15,6 5 1 16,-3 1 5-16,1 6 1 16,-3 0 0-16,-6 0 4 15,-6 17 3-15,-11 4-1 16,-8 5 8-16,-5 5 4 15,0 5-5-15,-8-3-6 16,-8-1-3-16,-5-1-1 0,-1-5 2 16,-2-5 7-1,0-3-1-15,0-8 7 0,2-4-1 16,-2-4-6-16,1-2-2 16,-1 0 0-16,1 0-8 15,0-6-1-15,5-4 0 16,4-3-1-16,3-1 0 15,5-4 3-15,3-4-3 16,3-5 0-16,0-3 0 16,0-7 0-16,15-4 0 15,7-10-2-15,7-4-1 16,-1-4-15-16,0 9 7 16,-5 11 6-16,-7 9 1 15,-2 13 4-15,-1 6 0 16,-2 4 1-16,-1 1 5 0,3 1 12 15,-1 4-3-15,2 1 3 16,-1 0-7-16,-1 0-7 16,0 0-4-16,-1 9-6 15,2 1-47-15,0 1-85 16,4-4-210-16,4-7-549 16</inkml:trace>
  <inkml:trace contextRef="#ctx0" brushRef="#br0" timeOffset="52939.56">25012 10612 869 0,'0'0'91'0,"0"0"-4"16,0 0 4-16,0 0-4 15,0 0-2-15,0 0-19 0,34 82-26 16,-28-58-10-16,5-6-7 15,-1-5-12-15,5-5 0 16,2-6-6-16,2-2-3 16,5 0-2-1,-2-9-3-15,2-5-17 0,-5 2 0 16,-7 2 6-16,-6 6 14 16,-4 4-1-16,-2 0 1 15,0 3-2-15,0 15 2 16,0 7 20-16,0 1-5 0,0-1-13 15,0 0-2 1,0-4-19-16,0-6-111 0,0-11-271 16</inkml:trace>
  <inkml:trace contextRef="#ctx0" brushRef="#br0" timeOffset="53705.75">24217 10499 674 0,'0'0'169'0,"0"0"-70"0,0 0 3 16,0 0-63-16,106-17-5 15,-39 15 24-15,6 2-18 16,1 0-18-16,-14 0-12 16,-21 0-10-16,-14 0-1 15,-14 0 1-15,-7 0 0 16,-2 0 0-16,-2 0 0 0,0 0 6 16,0-10-2-1,-5-1 5-15,-8-2 4 0,-3 0-9 16,-1-1-2-16,1 1 2 15,1 0 1-15,6 1-4 16,4 5 0-16,5 1 0 16,0 0-1-16,6 1-8 15,12 2-8-15,6 0 13 16,1 3 2-16,-2 0 1 16,-1 0 0-16,-3 0 1 15,-5 11 3-15,-3 1 11 16,-4 1 11-16,-6 4-11 0,-1 5 0 15,0 3 4 1,-13 3-2-16,1 0-1 0,3-2-16 16,2 3 0-16,7-4-67 15,0-5-165-15,14-9-620 16</inkml:trace>
  <inkml:trace contextRef="#ctx0" brushRef="#br0" timeOffset="54951.83">25909 10428 501 0,'0'0'64'0,"0"0"-41"15,0 0 89-15,0 0 2 16,0 0-21-16,0 0-20 16,0 0-11-16,-3-38-3 15,3 35-8-15,0 2 0 16,0 1-10-16,0 0-18 0,0 0-10 15,0 0-4 1,0 0-5-16,0 1 1 0,0 12 11 16,0 8 13-16,0 5-13 15,0 9 1-15,0 5 8 16,0 7-12-16,-2 5-1 16,-2 5 1-16,-1 1 2 15,2-1-5-15,2-3-2 16,1-2 1-16,0-5-2 15,0-2 0-15,7-3 2 16,4-2 1-16,2-4-7 16,-1-2 0-16,0-5-2 15,-2-5-1-15,-2-5 0 16,-4-3 2-16,-1-4-4 16,-1 0 2-16,-1-2 0 15,-1 0 0-15,2-3 0 16,-2 0 0-16,3-4 0 0,-3-1 0 15,0-2 0-15,1 0-1 16,-1 0 1-16,0 0-1 16,0 0-5-16,0 0-6 15,0-2-7-15,-6-12 10 16,-3 1 4-16,-1-3 2 16,-3 2 3-16,-1 0 0 15,-5 1-1-15,1 1 1 16,-3 2-1-16,0 0-1 15,3 6 2-15,2 1-2 16,1 3-1-16,-3 0 0 0,1 0 1 16,1 9 0-16,-1 7 1 15,3 2 1 1,2 2 0-16,1 1-1 0,4 1 1 16,5-4 2-16,2-2 1 15,0-1 0-15,0-5 2 16,6-1 3-16,15-6 3 15,9-3 4-15,9 0-3 16,4 0-5-16,-4-2-7 16,-11-7-1-16,-8 2-35 15,-7 0-68-15,-1-2-139 16,0-2-400-16</inkml:trace>
  <inkml:trace contextRef="#ctx0" brushRef="#br0" timeOffset="55608.63">26459 10706 860 0,'0'0'24'0,"0"0"-7"0,0 0 71 16,0 0 5-16,0 0-22 15,0 0-29-15,81-38-7 16,-78 33-13-16,-3-1 14 15,0 2-7-15,-2 2-13 16,-16-4-14-16,-7 2 0 16,-2 2-1-16,-7 2 0 15,3 0-1-15,1 0 1 16,0 0 3-16,4 8 4 16,2 6 0-16,4 0 2 15,5 3 0-15,3 4-1 0,6 0-2 16,4 2 0-16,2 4 5 15,0 1-9-15,9 3-1 16,14 0-2-16,5 0-1 16,5 1 0-16,3 0-1 15,-3 0 1-15,-2 0 1 16,-4-1-1-16,-3-5 1 16,-4-1 1-16,-6-1 1 15,-3-4 0-15,-4-3 1 16,-7 0 10-16,0-3 3 0,-6-4 0 15,-15-2 4 1,-11-1 2-16,-5-6-3 16,-1 1-4-16,3-2-12 0,5 0-2 15,7 0-2 1,8-10-7-16,5-6-34 0,9-1-10 16,1-9-33-1,15-3-89-15,16-7-165 0</inkml:trace>
  <inkml:trace contextRef="#ctx0" brushRef="#br0" timeOffset="55970.37">26538 10426 727 0,'0'0'92'0,"0"0"-28"15,0 0 20-15,0 0 27 16,0 87-35-16,0-49-18 0,5 5-19 16,2 1-21-16,2 5-9 15,1 0-9-15,-5 2-15 16,-5-2-175-16,0-4-216 16</inkml:trace>
  <inkml:trace contextRef="#ctx0" brushRef="#br0" timeOffset="56364.44">26237 11233 426 0,'0'0'639'16,"0"0"-621"-16,0 0 26 16,0 0-19-16,0 0 38 15,12 79 28 1,-3-34-46-16,0 4-19 0,3 0-25 16,2 4-1-16,-1 0-76 15,0-9-229-15</inkml:trace>
  <inkml:trace contextRef="#ctx0" brushRef="#br0" timeOffset="63786.43">21457 10645 261 0,'0'0'294'16,"0"0"-213"-16,0 0 35 15,0 0-25 1,0 0-16-16,0 0-14 0,0 0-27 16,-9-8-10-1,9 8 9-15,0-2 16 0,0 2-14 16,0 0-4-16,0-1-5 15,0-2-12-15,-2-2-4 16,-1-2-5-16,0-4-4 16,-3-3-1-16,-1-2 0 15,-5-1 0-15,-2-3-1 16,-5-2 0-16,-2 6-1 16,-7-1 2-16,-2 3 0 15,-5 2 0-15,0 3 0 16,4 3 0-16,5 1 0 0,5 4 1 15,5 1-1-15,4 0-1 16,4 4 0-16,2 15-1 16,6 11 2-16,0 7 1 15,6 10 8-15,14 9 3 16,7 8 0-16,1 5-2 16,2 2-3-16,3-1-3 15,-2 0-1-15,1 0 3 16,-6 1 1-16,-8-2-5 15,-12-4-2-15,-6 2 4 16,-1 1-4-16,-19 1 2 16,-3-2-2-16,0-4 3 15,-1-6 6-15,2-10-1 0,4-8 17 16,1-9-8 0,4-7 10-16,0-7-8 0,1-10-4 15,-2-2-9-15,4-4 0 16,1-6-6-16,3-12-4 15,6-5-55-15,0-1-57 16,0 2-140-16,10 3-256 16</inkml:trace>
  <inkml:trace contextRef="#ctx0" brushRef="#br0" timeOffset="65593.91">24141 10555 400 0,'0'0'74'16,"0"0"-66"-16,0 0 34 15,0 0 34-15,0 0-10 16,0 0 1-16,0 60-24 15,0-53-14-15,3-3 0 16,3-2 7-16,-2-2 15 16,1 0-26-16,-1-4-14 15,-4-8-6-15,0-4-4 0,0 1 3 16,0-3-4-16,-4 0-1 16,-7 1 1-16,1 2 0 15,-5 2 0-15,1 0 1 16,-3 2-1-16,0 4 4 15,1 0 0-15,1 2 4 16,0 5 15-16,1 0-22 16,3 0 0-16,0 5 0 15,3 9-1-15,2 6 4 16,5 8 9-16,1 7 11 16,0 7 24-16,4 6-4 15,10 3-20-15,4 5-2 16,-2 0-5-16,2 0-10 15,-3 2-5-15,0 0-2 16,-3 0 2-16,-4 3 1 16,-1 5 0-16,-6 0 0 0,-1 5 8 15,0 4-8-15,0-1 2 16,0 2-3-16,-1-7 4 16,-6-7-2-16,2-12 1 15,1-9 0-15,-3-11 18 16,1-12-2-16,2-8-3 15,-2-9-5-15,0-1 14 16,-6-15 9-16,-1-14-33 16,-1-6-3-16,4 1-17 15,0 4-21-15,4 12-17 0,4 13-29 16,2 5-97-16,0 8-293 16</inkml:trace>
  <inkml:trace contextRef="#ctx0" brushRef="#br0" timeOffset="68347.79">22157 12672 151 0,'0'0'535'0,"0"0"-459"16,0 0 34-16,0 0-16 15,0 0-17-15,0 0-13 16,0 0-6-16,0-13-6 16,0 13 0-16,0-1-11 15,0-1-4-15,0 2-7 16,0 0-1-16,0 0-8 15,0 0-3-15,0 0-8 16,0 0-2-16,0 0-2 16,-3 10-6-16,0 14 2 15,-2 13 2-15,2 8 12 16,0 8-4-16,3 8 8 0,0 6-2 16,0 2-4-1,0 2-2-15,11-5-7 0,2-6-1 16,-1-8-3-16,-3-8 4 15,-2-6-2-15,-5-7-3 16,-2-8 1-16,0-9-1 16,0-7 0-16,0-5-4 15,0-2-21-15,0 0-24 16,0-12-21-16,3-10-111 16,9-8-255-16</inkml:trace>
  <inkml:trace contextRef="#ctx0" brushRef="#br0" timeOffset="68938.61">22101 12664 685 0,'0'0'103'0,"0"0"24"16,0 0-14-16,0 0 7 15,0 0-37-15,0 0-41 16,-2-37-34-16,24 31 2 16,6-1 3-16,3 2 8 0,4 4-3 15,-5 1-1-15,-2 0-9 16,-4 7-4-16,-2 11-3 15,-4 7 1 1,-2 1 0-16,-4 4-1 0,0 1 1 16,-4-1-1-1,-5-1 0-15,-3-2-1 16,0-1 1-16,-5-2 0 0,-16-3 7 16,-5-1 13-16,-6-1-2 15,-1-3 4-15,-1-1-6 16,3-4-10-16,4 0-1 15,5-3-5-15,6-4-1 16,6-1-1-16,3-3-26 16,7 0-53-16,0-7-106 15,0-12-395-15</inkml:trace>
  <inkml:trace contextRef="#ctx0" brushRef="#br0" timeOffset="69823.77">21903 12365 542 0,'0'0'160'0,"0"0"-60"16,0 0 18-16,0 0-25 15,0 0-38-15,0 0-27 16,60-21 2-16,-25 21-11 16,5 0 0-16,1 0-5 15,1 0-2-15,2 0 4 16,4 0-8-16,3 2 0 16,1-1-6-16,-1-1 0 15,-4 0-2-15,-9 0-4 0,-10-1-1 16,-10-4-10-16,-11 0-3 15,-4-1 10 1,-3-2 1-16,0-2 7 0,-1-3 4 16,-11 3 7-1,-4-1-2-15,-8-1 1 0,-4 4-4 16,-4-3-3-16,1 5 4 16,4-1 3-16,6 1-6 15,5 4-3-15,8-2 1 16,8 4-2-16,0 0-1 15,0-1-10-15,14 1-29 16,8-1 29-16,6 1 11 16,2 0 1-16,1 0 1 15,-2 0-1-15,1 1 2 0,-2 9 5 16,-3 3 8-16,-4 0 10 16,-1 1 9-1,-10 0-1-15,-4-2-5 0,-6 3-4 16,0 0-8-16,-3 2-6 15,-15 1-5-15,-6-1-2 16,-3 1-4-16,2 1-14 16,5 1-86-16,10-4-138 15,10-6-338-15</inkml:trace>
  <inkml:trace contextRef="#ctx0" brushRef="#br0" timeOffset="70552.41">22919 12950 84 0,'0'0'674'15,"0"0"-598"1,0 0 56-16,0 0 20 0,0 0-59 16,0 0-46-16,60 1 1 15,-20-1-8-15,1 0-25 16,-3 0-13-16,-8 0-2 15,-11 0-59-15,-10 0-82 16,-8 6-159-16,-1 1-104 16</inkml:trace>
  <inkml:trace contextRef="#ctx0" brushRef="#br0" timeOffset="70748.87">22995 13085 627 0,'0'0'138'0,"0"0"-33"15,0 0 49 1,0 0-15-16,0 0-55 0,0 0-20 16,68 25-39-16,-32-20-21 15,-3-4-4-15,0 1-39 16,-3-1-91-16,3-1-115 16,3 0-200-16</inkml:trace>
  <inkml:trace contextRef="#ctx0" brushRef="#br0" timeOffset="71820">23984 12480 789 0,'0'0'97'15,"0"0"-16"-15,0 0 47 16,0 0-56-16,0 0-20 16,0 0-28-16,48-10-14 15,-41 5-4-15,-4 1-4 16,0 1 0-16,-3-5 3 15,0 1 8-15,0-2-2 16,0 0-5-16,-6-1-6 16,-9-2 1-16,-5 0-1 15,-3 4-1-15,-2-2 0 16,-1 3 0-16,3 3 1 16,3 4 3-16,1 0-3 15,7 0 0-15,-2 0 0 16,5 3 0-16,2 9 3 15,-3 2 1-15,2 3 0 0,0 1 1 16,-2 3 9-16,4 2-5 16,0 1 7-16,2 4-1 15,2 0-7-15,2 2 5 16,0 1-7-16,0-1 3 16,2 1 1-16,7 3-4 15,4-4 6 1,-1 3 2-16,6-2 3 0,-2 2-4 15,4-4-3-15,-1 0 0 16,2 0-6-16,0 1 2 16,-3-1-1-16,0 2-2 15,-5-1-2-15,0-2-1 0,-2 0 0 16,-2 1 1 0,0-2 0-16,-3-1-1 0,-2 1 0 15,-1 0 0-15,0-1 0 16,0 0 0-16,0 1 0 15,0-4 0-15,0 1 0 16,-3-1 0-16,0-1-2 16,0 3 1-16,-13-3 0 15,-2 0 0-15,-1-4 1 16,0-4 0-16,2-3 1 16,2-4-1-16,-3-4 1 0,0-3 0 15,-1 0 4-15,-3 0 2 16,0-14-5-16,3-1 4 15,-2-4-4 1,4 1-2-16,0 2-2 0,6 2 1 16,2 6-15-1,4 3-2-15,2 4-30 0,0 1-74 16,11 0-194-16</inkml:trace>
  <inkml:trace contextRef="#ctx0" brushRef="#br0" timeOffset="72829.37">23987 13877 408 0,'0'0'145'16,"0"0"-125"-16,0 0 39 15,0 0 31-15,0 0-4 16,0 0-17-16,17 1-13 15,-16-1 3-15,2 0 17 16,-2 0-7-16,-1 0-16 16,0 0-8-16,0-4-18 15,0-1-16-15,0 0 11 16,-7-1-12-16,0 3-4 16,-3 0-2-16,-3-1 0 0,0 4 2 15,-4 0-4-15,1 0 0 16,-3 0 1-16,0 0 1 15,0 4 0-15,0 6 0 16,1 3-1-16,2 3 2 16,5-2-4-1,3 0 2-15,5 1 3 0,3-1 0 16,0 3 5-16,2 1-8 16,12 0 2-16,5-1-2 15,0 1-1-15,4-2-1 16,0-2 1-16,-2 1-4 15,-1 0-1-15,1-2-7 16,-3 0 5-16,-2 1 5 16,-2-1 0-16,-4 2-1 15,-6-3 0-15,-2 1-4 0,-2 0-4 16,0 3 9-16,-8 1 5 16,-6-1 0-16,-3-2 6 15,-4-1 7-15,-4 0-1 16,-3-2 0-16,-1-3-5 15,1-4-5-15,7-3-3 16,5-1-3-16,8 0-1 16,5-13-6-16,3-12-44 15,8-6-71-15,15-4-120 16,4 4-302-16</inkml:trace>
  <inkml:trace contextRef="#ctx0" brushRef="#br0" timeOffset="73283.24">24070 13690 486 0,'0'0'97'0,"0"0"56"16,0 0-30-16,0 0-15 16,0 0-7-16,0 0-9 15,0-31-42-15,0 31-26 16,0 0-2-16,0 18-14 16,0 7 14-16,0 9 9 15,0 3-14-15,0 4-11 0,0-1-6 16,0 0-10-1,3-4-88-15,0-4-176 16,-3-5-502-16</inkml:trace>
  <inkml:trace contextRef="#ctx0" brushRef="#br0" timeOffset="73676.09">23836 14216 725 0,'0'0'93'15,"0"0"-20"-15,0 0 40 16,0 0-12-16,0 0-34 16,0 0-40-16,0 11-14 15,-4 8 40-15,-2 6-23 16,3-3 1-16,-1-3-23 15,4 0-8-15,0-5 0 0,0-4-38 16,0-4-108-16,0-6-323 16</inkml:trace>
  <inkml:trace contextRef="#ctx0" brushRef="#br0" timeOffset="74764.76">24520 12971 401 0,'0'0'258'16,"0"0"-169"-16,0 0 53 15,0 0-16-15,0 0-21 16,0 0-60-16,-42-13-20 15,39 0-1-15,1 1-12 16,2-5 2-16,0 3-1 16,9-2-12-16,6 2 3 0,6 1-8 15,1 5 1 1,4 2 2-16,-1 5 2 16,2 1-2-16,-4 0 2 15,-4 7-2-15,-7 10 0 16,-8 6 1-16,-2 6 2 15,-2 4 9-15,0 0 0 16,-9 0 9-16,-5-4 2 0,-2-4-1 16,-3-3-2-16,-4-3 1 15,-2-7 1-15,1-4 1 16,-1-3-9-16,4-5-4 16,1 0-1-16,1 0 0 15,4 0-2-15,2-11-5 16,2-2 1-16,4-5-1 0,2-2-1 15,-1-5 0 1,3-5-1-16,0-5 1 16,2-2-3-16,1-7-1 15,0-1-7-15,0-7-15 0,6 4 7 16,9 2 3 0,-2 9 12-16,2 9-14 0,-1 9 14 15,2 6-5-15,-3 3 1 16,5 5 1-16,0 5 7 15,3 0 0-15,3 0 2 16,1 0-2-16,-1 8 7 16,2-1 5-16,-3-2 3 15,1-3 5-15,-4-2 1 16,-6 0-6-16,-4 0-5 16,-6-7-10-16,-4-4-3 15,0-3-38-15,0 1-51 0,0-1-202 16,0 4-589-1</inkml:trace>
  <inkml:trace contextRef="#ctx0" brushRef="#br0" timeOffset="75556.15">24358 12397 627 0,'0'0'76'0,"0"0"22"16,0 0-11-16,0 0-39 16,0 0-11-16,112-14 15 15,-59 10-18-15,3 2 9 16,-1 0-7-16,-10 2-17 15,-10 0-16-15,-7 0-1 16,-7-3-3-16,-6 0 1 0,-5-1-1 16,-5-2-1-1,-5-1-4-15,0-5 5 0,0-1 1 16,-9 1 5-16,-8-1-4 16,2 1 4-16,1 5 0 15,0-1 1-15,4 4 1 16,5-1-3-16,4 4-3 15,1-2-1-15,0 3-2 16,3-1-17-16,14 1-23 16,6 0 22-16,5 0-3 15,2 0 2-15,1 0 21 16,-1 0 0-16,-4 3 2 16,-5 1 14-16,-11 1 26 15,-8 3-7-15,-2 1-17 0,-2 4 11 16,-15 3 15-16,-5 2-17 15,1 1-13-15,5 2-14 16,5-1-2-16,6 1-66 16,5-6-168-16,4-4-320 15</inkml:trace>
  <inkml:trace contextRef="#ctx0" brushRef="#br0" timeOffset="76179.91">25049 12456 430 0,'0'0'296'0,"0"0"-170"16,0 0 31-16,0 0-22 16,0 0-57-16,0 0-33 15,3 2 2-15,2 14 10 16,-2 1-23-16,-2-1-13 0,1-4-10 15,1-3-7 1,1-1-3-16,4-4-1 0,3-4-5 16,5 0-16-1,3 0 0-15,-1-6-16 0,0-1 6 16,-8 1 17-16,-4 1 14 16,0 5 1-16,-3 0 2 15,1 0 11 1,3 12 25-16,-1 6-15 0,1 4-12 15,0 3-12-15,-1 1-1 16,2 1-87-16,2-7-256 16</inkml:trace>
  <inkml:trace contextRef="#ctx0" brushRef="#br0" timeOffset="76899.14">25513 12253 566 0,'0'0'138'15,"0"0"21"-15,0 0-32 16,0 0-21-16,0 0-49 16,0 0 9-16,30 81-2 15,-30-26 3-15,0 9-20 16,0 10-17-16,0 2-6 16,0 4-2-16,4-2-8 15,2-11-4-15,0-4-3 16,2-7-4-16,-3-7-2 15,-1-8-1-15,0-10 1 16,-1-10-2-16,-1-10 0 16,-2-5-3-16,0-6-2 0,0 0 1 15,0-1-8-15,0-15-13 16,0-5-4-16,-10-1 0 16,-4-2 1-16,-7 1-4 15,-3 2 0-15,-3 4 23 16,0 6 9-16,-2 2 1 15,3 8 3-15,0 1 1 16,5 1 0-16,6 15-1 16,6 5 10-16,6 3 11 15,3 1-2-15,0-2-2 16,10-2 3-16,7-6-12 0,4-2-1 16,4-6 3-16,3-5-10 15,3-2 2-15,1 0-5 16,-1-11-44-16,0-5-97 15,-2-8-222-15</inkml:trace>
  <inkml:trace contextRef="#ctx0" brushRef="#br0" timeOffset="77605.95">26050 12468 631 0,'0'0'156'16,"0"0"-96"-16,0 0 38 15,0 0 11-15,0 0-29 16,0 0-33-16,35-4-8 15,-35 0 8-15,0-2-27 16,0 0-3-16,0-2-7 16,-9 0-3-16,-9 1-5 15,-6 0 0-15,-4 3 4 16,-2 2 0-16,0 2 6 16,3 0 4-16,0 4 3 15,5 11-3-15,1 1-10 16,7 3 0-16,5 5 1 15,8-2-4-15,1 5 0 16,0 2-3-16,17 0 0 16,5 5-1-16,5-3-2 0,1 0-23 15,-1 1 15-15,1 1 7 16,1-1 4-16,-2 0 0 16,-4-2 2-16,-3 0-1 15,-10-4 1-15,-5-3 6 16,-5-1 3-16,0-4 4 15,0-3-3-15,-8-4 3 16,-5 0 5-16,-5-7 0 16,-4-2-1-16,-2-2-5 15,-3 0-6-15,4-2-6 0,1-11-2 16,4-2-19 0,9-1-29-16,9 1-38 0,0-1-87 15,3 3-218-15</inkml:trace>
  <inkml:trace contextRef="#ctx0" brushRef="#br0" timeOffset="78084.55">26100 12222 496 0,'0'0'128'0,"0"0"29"15,0 0-27-15,0 0-12 16,0 0-27-16,0 0-37 15,-6-8-15-15,6 8-27 16,0 19-6-16,0 9 9 16,0 6-7-16,1 8-8 15,2 4-3-15,1 3-101 16,-2-1-246-16</inkml:trace>
  <inkml:trace contextRef="#ctx0" brushRef="#br0" timeOffset="79071.76">25870 13028 24 0,'0'0'138'16,"0"0"19"-16,0 0-17 16,0 0-24-16,0 0-22 15,0 0 8-15,0 0-18 16,0 0-18-16,0 0-27 0,0 0-21 16,0 0-5-1,0-2 9-15,0-5-4 16,0-2-7-16,0-1 7 15,0 0 4-15,0-1 1 0,0 0 1 16,0 2-10-16,0 3 5 16,0 0 13-16,0 3-11 15,0 0-9-15,0 1 2 16,0 0-2-16,0 2-2 16,0 0 2-16,0 0 3 15,0 0 6-15,0 0 3 16,0 2-5-16,0 18-9 15,3 12 41-15,4 10-1 16,5 3-20-16,0 2-17 0,3-4-9 16,-1 1-4-1,-4-2-17-15,-1-6-109 16,-6-11-351-16</inkml:trace>
  <inkml:trace contextRef="#ctx0" brushRef="#br0" timeOffset="83802.05">21927 15493 353 0,'0'0'365'0,"0"0"-305"16,0 0 42-16,0 0 49 16,0 0-54-16,0 0-79 15,9-23 1-15,8 18 1 16,2 1 6-16,0 1 4 0,-2-1-4 15,3 2-5 1,2-2 1-16,10-4 2 0,10 1-7 16,13-3-3-1,14-1-12-15,16-2 2 0,10-1-2 16,17 0 1-16,7-2-3 16,3 4 3-16,-1 2-1 15,-7 3-1 1,-5 3 0-16,-9 0 1 0,-8 4-2 15,-4-2-4-15,-3-2 3 16,-4 4 0-16,2-4 0 16,1 0 0-16,-5-1 2 15,0-1-2-15,-4 2 2 16,-5-2 0-16,-8 2 0 16,-9 2 1-16,-10-2-1 15,-15 4-1-15,-11-2 0 0,-10 2 0 16,-3-2 0-16,-4 1 0 15,2-1 0-15,-2 2-3 16,0 0-15-16,0 0-41 16,0 0-105-16,0 0-282 15</inkml:trace>
  <inkml:trace contextRef="#ctx0" brushRef="#br0" timeOffset="84372.37">24257 15333 321 0,'0'0'85'0,"0"0"1"16,0 0 24-16,0 0 24 15,0 0-16-15,-71 83-6 16,46-47-8-16,-3-1 1 0,-2 1-33 16,0-1-22-16,2-3-34 15,-2-3-13-15,0 1-3 16,1-5-13-16,-1-1-47 16,5-7-66-16,5-3-141 15,7-12-372-15</inkml:trace>
  <inkml:trace contextRef="#ctx0" brushRef="#br0" timeOffset="84642.77">23933 15379 561 0,'0'0'187'16,"0"0"-90"-16,-122 82 68 16,72-44 3-16,1 2-52 15,3-2-42-15,8-2-27 16,2-1-36-16,6-6-8 16,3-1-3-16,2-4-18 15,2-5-65-15,1-6-109 16,6-11-138-16</inkml:trace>
  <inkml:trace contextRef="#ctx0" brushRef="#br0" timeOffset="84870.11">23462 15499 394 0,'0'0'354'15,"0"0"-321"-15,-87 28 98 16,51-1 19-16,-1 5-47 16,-1 0-34-16,0-1-36 15,5-1-15-15,2-5-14 16,6-2-4-16,3-5-6 0,0-2-63 16,3-5-101-16,4-9-118 15,3-2-423 1</inkml:trace>
  <inkml:trace contextRef="#ctx0" brushRef="#br0" timeOffset="85080.54">22920 15596 383 0,'0'0'496'0,"-88"56"-411"0,46-21 23 15,7-3-19 1,5-2-42-16,8-2-31 0,6-3-16 16,2-7-4-16,5-4-55 15,-1-7-92-15,3-5-90 16,6-2-352-16</inkml:trace>
  <inkml:trace contextRef="#ctx0" brushRef="#br0" timeOffset="85271.03">22635 15599 840 0,'0'0'92'16,"0"0"-58"-16,-106 44 85 16,71-19-23-16,5 3-53 15,7-3-35-15,6-1-8 0,7-6-23 16,6-5-63-16,2-8-65 15,2-5-142-15,0 0-294 16</inkml:trace>
  <inkml:trace contextRef="#ctx0" brushRef="#br0" timeOffset="85482.05">22397 15604 793 0,'0'0'112'0,"0"0"-85"16,0 0 105-1,-106 95-44-15,74-63-32 0,1-2-29 16,4-5-18-16,2-3-6 16,3-3-3-1,0-3-5-15,2-7-62 16,-1-2-69-16,6-7-82 0,9 0-419 16</inkml:trace>
  <inkml:trace contextRef="#ctx0" brushRef="#br0" timeOffset="86366.6">21985 15587 666 0,'0'0'118'16,"0"0"-107"-16,0 0 25 16,-66 81-30-16,60-59-6 15,3-4-172-15,3-7-493 16</inkml:trace>
  <inkml:trace contextRef="#ctx0" brushRef="#br0" timeOffset="87603.17">21979 15423 255 0,'0'0'98'0,"0"0"-31"15,0 0 44 1,0 0-25-16,0 0-23 15,0 0-5-15,0 0-3 16,0 0-11-16,0 0 3 0,0 0 11 16,0 0-10-16,0-1-16 15,0-3-1-15,0-1-8 16,0 1 4-16,-2-3-8 16,1 0-11-16,-5-3-5 15,2-2-2-15,1-3 0 16,-4-3 0-16,1-2-1 15,-2-2 1-15,-3-1 0 16,4 2 1-16,-4 0 2 16,4 4 1-16,2-1-1 15,4 0 1-15,1 0-3 16,0-1-1-16,0-2 0 0,0 1-1 16,0-3 0-1,0 1-2-15,0-1 0 16,0 3-2-16,0 3-1 0,-2 0 3 15,-4 2 1-15,3-1 1 16,0 0 0-16,2-2 0 16,1 1 0-16,0 1 0 15,0 0-1-15,0 2 1 16,0 2 0-16,0 5 0 16,-3-3 1-16,-3 5-1 0,5-1 0 15,-1 2 1 1,2 0 0-16,-1 1 0 0,1 1-1 15,0 0 4-15,0 2 3 16,0 0-2-16,0-1 4 16,0 1-1-1,0 0-5-15,0 0-3 0,0 0-3 16,0 0-26-16,-2 5-100 16,-1 5-71-16,1 0-328 15</inkml:trace>
  <inkml:trace contextRef="#ctx0" brushRef="#br0" timeOffset="89655.19">21922 14739 223 0,'0'0'77'0,"0"0"4"16,0 0 23-16,0 0 5 16,0 0-29-16,0 0-12 15,-12-6-6-15,12 6-11 0,0 0 2 16,0-1 2 0,0-1-27-16,3 1-11 0,12-1 8 15,6-2-1-15,7 2-8 16,7-3-3-16,0 1-3 15,6 0-6-15,2-3 1 16,-3 1-3-16,-1 0 0 16,-3 0-2-16,-3 2 2 15,-3-1-4-15,-2 1 0 16,-3-1 2-16,2 1 0 16,-2 1-1-16,2-3 1 0,3 2 0 15,1 0 0 1,4 0 0-16,-1 1-1 15,-1 2 0-15,-5 1-1 0,-6 0-4 16,-2 0-3-16,-2 0 1 16,-3 0 3-16,3 0 5 15,0 0 0-15,4 0 1 16,5 0-1-16,3 0 3 16,4 0-3-16,4 0 0 15,-2-3 1-15,-1 0-1 16,-4 0 0-16,-7 2 0 15,-1-1 0-15,-3 0 0 16,1 2 0-16,0 0 1 16,2 0-1-16,2-1 0 15,2-2 0-15,4 1 0 16,2 0 0-16,0-1 0 0,-5 1-1 16,-1 1 1-16,-3 1 0 15,-3 0-5-15,-3 0-7 16,-5 0-10-16,-2 0 13 15,-1 0 2-15,-1 0 5 16,2 0 2-16,0 0 0 16,3 0 2-16,4 0-2 15,7 0 1-15,5 0 0 16,1-2-1-16,-1 2 0 16,-6 0 0-16,-3 0-2 15,-8 0 2-15,-1 0-2 16,-4 0 2-16,-2 0-1 15,-2 0 1-15,2 0 0 16,0 0 1-16,3 0 1 16,4-1-2-16,4 0-2 0,5-1 2 15,2-1 0-15,-4 3 2 16,-4 0-2-16,-4 0-2 16,-5 0 1-16,-1 0-3 15,-1 0-8-15,-2 0 9 16,0 0 3-16,3 0 1 15,3 0-1-15,2 0 0 16,0 0 0-16,5 0 1 16,-1 0 0-16,3 0-1 15,-3 0 0-15,-2 0 1 16,-5 0-1-16,-2 0 0 0,-3 0 1 16,2 0-1-16,-1 0 0 15,3 0 1-15,1 0 0 16,-1 0-1-16,5 0 1 15,-1 0-1-15,1 0 0 16,-2 0 0-16,-3 0 0 16,1 0 0-16,-2 0 0 15,1 0 0-15,-1 0 0 16,0-2 0-16,0 1 2 16,2 0-2-16,-1-1 0 15,1 2 1-15,-1 0-1 16,-1 0 0-16,1-2-1 0,-2 2 1 15,-4 0-2-15,-1 0 2 16,0 0 0-16,0 0 2 16,0 0 0-16,3-2 0 15,2 2 3-15,-2-3 4 16,2 3 0-16,-4-1-1 16,2 1 3-16,-3 0-2 15,0 0 0-15,0 0 0 16,0 0 0-16,0 0-8 15,0 0-1-15,0 0-2 16,0 1 0-16,0 9 2 16,0 2 2-16,0 1 1 15,-3 0 2-15,2 1-1 0,1 3 4 16,-2-2-2-16,1 0-2 16,1-1 1-16,-2 0 0 15,0 0-2-15,1 1-2 16,-1-1 4-16,1 0-3 15,-1 2 0-15,1 0 0 16,-1 1-2-16,1 0 0 16,1 3 2-16,0-2-2 15,0 2 1-15,0-1 3 16,0-1 2-16,0-3-3 16,0-3-1-16,0 2 0 15,0-2-2-15,0-1 0 16,0 3 1-16,0-2-1 15,0 0 2-15,0 0-2 16,0-4 1-16,3 2-1 16,0-3 1-16,0 0-1 0,-2 0 0 15,1 1 0-15,0-2 0 16,-2 2 0-16,0 1 1 16,0 0-1-16,0 0 0 15,0 0 1-15,0 0-1 16,0-1-1-16,0-3 1 0,0 4 1 15,0-5-1 1,0 2 1-16,0 1 1 0,0-3 3 16,1 2 2-16,2 0 1 15,0-2-2-15,0 2-2 16,0-3-1 0,0 1-1-16,-2 0 0 0,1 2-1 15,-1-1 0-15,1 1-1 16,-2-1-1-16,0 2 1 15,0 0-48-15,-3-1-214 16</inkml:trace>
  <inkml:trace contextRef="#ctx0" brushRef="#br0" timeOffset="91815.4">22192 14971 948 0,'0'0'97'0,"0"0"-2"15,0 0-38-15,0 0-29 16,0 0-28-16,0 0-17 0,30-36-118 16,-29 48-86-1,-1 2-87-15</inkml:trace>
  <inkml:trace contextRef="#ctx0" brushRef="#br0" timeOffset="92002.46">22192 14971 28 0,'81'70'743'0,"-75"-66"-713"15,1 3 67-15,-2 2-32 16,1 1-60-16,-2 2-5 16,-1-2-123-16,0-1-163 15</inkml:trace>
  <inkml:trace contextRef="#ctx0" brushRef="#br0" timeOffset="92185.54">22344 15104 767 0,'0'0'95'0,"0"0"-30"15,0 0-43-15,0 0-22 16,0 0-145-16,0 0-144 16</inkml:trace>
  <inkml:trace contextRef="#ctx0" brushRef="#br0" timeOffset="92332.37">22741 14822 275 0,'0'0'624'0,"0"0"-624"15,0 0 0-15,0 0-49 16,0 0-43-16,0 0-91 16,76-11-210-16</inkml:trace>
  <inkml:trace contextRef="#ctx0" brushRef="#br0" timeOffset="92499.46">22920 14856 540 0,'0'0'28'0,"0"0"-24"15,0 0-4-15,0 0-65 16,0 0-71 0</inkml:trace>
  <inkml:trace contextRef="#ctx0" brushRef="#br0" timeOffset="92596.2">22999 14994 547 0,'0'0'74'0,"0"0"51"15,0 0 10-15,0 0-79 16,0 0-56-16,0 0-19 0,26 10-77 15,-11-6-141-15</inkml:trace>
  <inkml:trace contextRef="#ctx0" brushRef="#br0" timeOffset="92710.89">23162 15029 712 0,'0'0'74'15,"0"0"-54"-15,0 0 24 16,0 0-44-16,0 0-96 15,0 0-132-15</inkml:trace>
  <inkml:trace contextRef="#ctx0" brushRef="#br0" timeOffset="92766.74">23290 15051 693 0,'0'0'86'0,"0"0"-28"0,0 0 57 16,0 0-115-16,0 0-53 15,0 0-83-15,60-22-124 16</inkml:trace>
  <inkml:trace contextRef="#ctx0" brushRef="#br0" timeOffset="92904.89">23478 14864 453 0,'0'0'222'0,"0"0"-211"15,0 0 7-15,0 0-18 0,0 0-60 16,0 0-238 0</inkml:trace>
  <inkml:trace contextRef="#ctx0" brushRef="#br0" timeOffset="93067.3">23478 14864 695 0,'105'-41'89'0,"-105"41"-17"15,3 0 14-15,3 0-79 16,1 4-7-16,3 13-46 16,-1 7-68-16,-1 1-112 0,0 1-158 15</inkml:trace>
  <inkml:trace contextRef="#ctx0" brushRef="#br0" timeOffset="93204.93">23663 15034 592 0,'0'0'87'0,"0"0"-1"15,0 0 29-15,0 0-69 16,0 0-46-16,0 0-24 16,48 13-144-16,-39-5-209 15</inkml:trace>
  <inkml:trace contextRef="#ctx0" brushRef="#br0" timeOffset="93352.53">23663 15034 602 0,'-31'59'136'15,"19"-59"-129"-15,-4 0 53 16,-5 1-60-16,-8 9-28 16,-7-2-349-16</inkml:trace>
  <inkml:trace contextRef="#ctx0" brushRef="#br0" timeOffset="93518.09">22783 15191 546 0,'0'0'61'16,"0"0"-26"-16,0 0-18 16,0 0 2-16,0 0-19 15,0 0-29-15,-24 0 3 0,35 0-23 16,0 0-56-16,2 0-152 15</inkml:trace>
  <inkml:trace contextRef="#ctx0" brushRef="#br0" timeOffset="93730.54">22783 15191 333 0,'24'-8'188'0,"-24"4"-144"16,7-1 25-16,5 2-53 15,8-2-16-15,3 1-122 16,0-1-243-16</inkml:trace>
  <inkml:trace contextRef="#ctx0" brushRef="#br0" timeOffset="93914.03">22972 15077 602 0,'0'0'83'16,"0"0"-10"-16,0 0-73 15,0 0-1-15,0 0-139 16,0 0-117-16</inkml:trace>
  <inkml:trace contextRef="#ctx0" brushRef="#br0" timeOffset="93998.8">23389 14976 358 0,'0'0'304'0,"0"0"-294"0,0 0 3 15,0 0-2-15,106-24-11 16,-75 24-64-1,3 0-92-15,1 0-185 0</inkml:trace>
  <inkml:trace contextRef="#ctx0" brushRef="#br0" timeOffset="94134.47">23712 14902 407 0,'0'0'161'16,"0"0"-97"-16,0 0 38 15,0 0-102-15,0 0-12 16,0 0-108-16,85-25-103 0</inkml:trace>
  <inkml:trace contextRef="#ctx0" brushRef="#br0" timeOffset="94230.23">23918 14791 458 0,'0'0'24'0,"0"0"-15"15,0 0 1-15,0 0-10 16,0 0-18-16,0 0-65 15,-11-2-87-15,11 4-60 16</inkml:trace>
  <inkml:trace contextRef="#ctx0" brushRef="#br0" timeOffset="94379.45">23918 14791 76 0,'2'2'251'0,"-1"-2"-98"16,1 0-24-16,2 0 1 16,1 0-44-16,1 0-50 15,-2 0-19-15,4 0-17 0,-2 3-1 16,-3 8-32-16,-3 4-46 15,0 3-73-15,0 5-102 16</inkml:trace>
  <inkml:trace contextRef="#ctx0" brushRef="#br0" timeOffset="94801.9">22507 15100 681 0,'0'0'88'0,"0"0"-62"0,0 0-26 15,0 0-1 1,0 0-147-16,0 0-119 0</inkml:trace>
  <inkml:trace contextRef="#ctx0" brushRef="#br0" timeOffset="94981.28">22356 15090 426 0,'0'0'0'0,"0"0"-131"15</inkml:trace>
  <inkml:trace contextRef="#ctx0" brushRef="#br0" timeOffset="95178.3">22411 14905 527 0,'0'0'0'15,"0"0"-97"1,0 0 68-16,0 0-6 0,0 0-171 16</inkml:trace>
  <inkml:trace contextRef="#ctx0" brushRef="#br0" timeOffset="95499.28">22132 15005 101 0,'0'0'3'15,"0"0"-3"-15,0 0-13 16</inkml:trace>
  <inkml:trace contextRef="#ctx0" brushRef="#br0" timeOffset="95648.33">22132 15005 375 0,'-10'54'149'0,"10"-54"-80"16,0 0 49-16,0-2-5 16,3 2-72-16,1 0-41 0,1 0-20 15,-1 0-47-15,1 0-69 16,-4 8-51-16,-1 1-115 15</inkml:trace>
  <inkml:trace contextRef="#ctx0" brushRef="#br0" timeOffset="95873.41">22115 15208 145 0,'0'0'0'0,"0"0"-9"15</inkml:trace>
  <inkml:trace contextRef="#ctx0" brushRef="#br0" timeOffset="96036.2">22119 14983 508 0,'0'0'39'0,"0"0"-17"16,0 0-3-16,0 0-17 15,0 0-2-15,0 0-88 16,0-12-55-16</inkml:trace>
  <inkml:trace contextRef="#ctx0" brushRef="#br0" timeOffset="99831.47">24709 14661 317 0,'0'0'512'15,"0"0"-494"-15,0 0 54 16,0 0 67-16,0 0-40 0,0 0-46 16,-4-6-22-1,4-1 2-15,0-1-9 0,0-2-9 16,13-2-15-16,1 3 0 15,3-1 1-15,1 4-1 16,2 4 0-16,-4 2 0 16,-3 0-1-16,-3 2 0 15,-6 16-1-15,-2 4 2 16,-2 5 3-16,0-2 6 16,-14-1-1-16,-5-3 0 15,-2-5 4-15,-3-2 1 16,-3-6-1-16,0-4-4 15,-1-4 4-15,0 0-2 16,2-2-3-16,7-14-6 16,1-6 2-16,9-8-3 0,7-6 0 15,2-1-17 1,3-3-8-16,12 4 3 0,6 7 12 16,1 5 4-16,-3 3 3 15,0 6 2-15,-6 0-5 16,2 5-5-16,-4 1-4 15,3 1-1-15,2 2 5 16,1 0 11-16,0-1 1 16,2-2 0-16,-4 2 1 15,-3 2-2-15,-8 2-22 16,-4 1-120-16,0 2-168 0</inkml:trace>
  <inkml:trace contextRef="#ctx0" brushRef="#br0" timeOffset="100300.27">25103 14339 725 0,'0'0'93'16,"0"0"32"0,0 0 18-16,0 0-55 0,0 0-40 15,0 0 32-15,0 59-30 16,0-41-2-16,0-3-19 15,0-3-3-15,0-6-12 16,2-2-13-16,5-2-1 16,5-2-3-16,3 0-4 15,6-6-14-15,-1-6-17 16,-1-3-6-16,-5 7 16 0,-6 0 14 16,-7 5 14-16,1 2 1 15,-2 1 13-15,0 0 9 16,0 0-4-1,0 8-6-15,0 8 2 0,0 1-10 16,0 5-5 0,0-2-49-16,0-5-247 0</inkml:trace>
  <inkml:trace contextRef="#ctx0" brushRef="#br0" timeOffset="101349.1">25325 14624 153 0,'0'0'780'16,"0"0"-732"-16,0 0-11 16,0 0 6-16,93-2-16 15,-53 1-27-15,-6 1 0 0,-8 0-79 16,-14 0-113 0,-9 0-136-16</inkml:trace>
  <inkml:trace contextRef="#ctx0" brushRef="#br0" timeOffset="101552.49">25379 14732 586 0,'0'0'308'0,"0"0"-222"16,0 0 60-16,0 0-44 16,0 0-74-16,85-2-28 15,-54 1-5-15,1-1-95 16,-4 2-222-16,-3-3-497 0</inkml:trace>
  <inkml:trace contextRef="#ctx0" brushRef="#br0" timeOffset="102278.45">25891 14491 601 0,'0'0'170'16,"0"0"-170"-16,0 0 51 15,0 0 26-15,0 0-29 16,0 0-24-16,32 25-9 16,-26-21 12-16,1-2-5 0,-1-2-5 15,-2 0-10-15,2 0-1 16,-5-6-1-16,-1-2-5 15,0-3-1-15,0 1-11 16,0 2 3-16,-7 1 9 16,-3 3 0-16,-3 1 12 15,-1 3-3-15,0 0 12 16,-1 0 20-16,0 10-4 16,1 5-8-16,3 4 11 15,3 2-10-15,5 1-3 16,3 1-6-16,0-1-4 15,0-1-8-15,13-3-1 16,3-2-8-16,2-6 0 16,3-2 1-16,1-6 0 0,-1-2 0 15,-2 0-1 1,-2 0-10-16,-1-6 2 0,-1-8 1 16,0-2 0-16,0-2 2 15,0 1-6-15,-5 1-2 16,-1 4 3-16,-3 5 7 15,-4 5 2-15,-1 0 1 16,1 2 0-16,-2 0-2 16,0 0 1-16,0 0 1 15,0 15 0-15,0 1 1 16,0 5 7-16,0-5-7 16,0 0-1-16,6-7 0 0,3-2-1 15,2-4 0 1,5-3 1-16,4 0 2 15,4-10 2-15,0-6-3 16,-4-5-1-16,-4-2-1 0,-6-4-8 16,-5 0 5-16,-2 0 4 15,-3 2-1-15,0 7 1 16,0 6 0-16,-17 8 0 16,-5 2-3-16,-5 2-2 15,0 0-1-15,4 11-32 16,4 2-69-16,6 1-68 15,7 0-101-15,6-5-297 0</inkml:trace>
  <inkml:trace contextRef="#ctx0" brushRef="#br0" timeOffset="102639.42">26337 14457 780 0,'0'0'132'0,"0"0"-20"15,0 0 41-15,0 0-76 16,0 0-16-16,0 0-25 16,0 38-28-16,0-28-8 0,3-3 0 15,7-3-6-15,-1-4-16 16,3 0 0-16,4 0 15 15,1-2-12-15,-1-6 5 16,-4 2 14-16,-3 3 0 16,-3 3 8-16,-4 0 10 15,1 0 5-15,-2 8-12 16,-1 5-5-16,0 5-6 16,0-2-6-16,0 0-62 15,0-3-79-15,5-5-110 16,8-8-273-16</inkml:trace>
  <inkml:trace contextRef="#ctx0" brushRef="#br0" timeOffset="102979.52">26707 14410 671 0,'0'0'110'16,"0"0"-5"-16,0 0 62 15,0 0-44-15,0 0-47 16,0 0-39-16,-44-26-24 0,22 26 1 16,0 0-2-1,2 9-11-15,3 2-1 0,1 1-3 16,6 2-7-16,4 3-29 16,5 0-33-16,1-1-7 15,0 3 24 1,10-2 13-16,5 0 42 0,-1-2 32 15,-1-1 35-15,-3-1 7 16,-4-3 5-16,-4-4-9 16,-2-4-32-16,0 1-23 15,-8 0-3-15,-2 0-12 16,-3 0-5-16,7-2-52 16,1 1-88-16,5-2-106 15,0 0-249-15</inkml:trace>
  <inkml:trace contextRef="#ctx0" brushRef="#br0" timeOffset="103284.44">26983 14115 840 0,'0'0'134'0,"0"0"-133"15,0 0 153-15,-21 93-39 16,11-46-44-16,-3 0-17 16,3-2-18-16,6-3-11 0,1-4-14 15,1-6-10-15,2-4-1 16,0-3-23-16,-1-5-57 15,-4-6-73-15,1-8-127 16,-2-3-279-16</inkml:trace>
  <inkml:trace contextRef="#ctx0" brushRef="#br0" timeOffset="103471.58">26792 14480 1079 0,'0'0'65'15,"0"0"15"-15,0 0 2 0,98-37-31 16,-46 30-38 0,1 2-13-16,-8 2-33 0,-11 2-134 15,-15 0-471 1</inkml:trace>
  <inkml:trace contextRef="#ctx0" brushRef="#br0" timeOffset="104317.86">25128 15591 795 0,'0'0'73'0,"0"0"-23"16,0 0 72-16,0 0-16 15,0 0-82-15,0 0 30 16,27 96 36-16,-22-34-17 0,-1 3-25 16,2-5-13-16,4 0-20 15,4-5 4-15,4-4-13 16,-5-6-6-16,-2-7-1 15,-4-9-16-15,-4-13-41 16,-3-5-50-16,0-11-105 16,0 0-75-16,0-27-101 15</inkml:trace>
  <inkml:trace contextRef="#ctx0" brushRef="#br0" timeOffset="104605.27">25092 15540 780 0,'0'0'31'0,"0"0"19"15,0 0 53-15,0 0-42 16,0 0-25-16,101-56 4 16,-63 59-2-16,2 17 3 15,-5 6 0-15,-11 9-1 16,-9 3-20-16,-11 5-9 0,-4-4-1 15,-3-2 2-15,-16-6 5 16,-2-6 3-16,-5-4-2 16,1-7 0-16,1-1-10 15,5-8-8-15,3-5-19 16,6 0-68 0,10-10-129-16,0-10-401 0</inkml:trace>
  <inkml:trace contextRef="#ctx0" brushRef="#br0" timeOffset="105683.9">25689 15840 609 0,'0'0'175'0,"0"0"-61"15,0 0 85-15,0 0-77 16,0 0-60-16,0 0-4 16,76-15-4-16,-43 11-18 15,1-2-14-15,-1 2-9 16,-3 1-11-16,-5 1-2 15,-6 2-12-15,-5 0-52 16,-3 0-90-16,-7 0-201 16,-4 0-378-16</inkml:trace>
  <inkml:trace contextRef="#ctx0" brushRef="#br0" timeOffset="105872.18">25798 15921 454 0,'0'0'424'16,"0"0"-378"-16,0 0 106 0,0 0-18 16,0 0-54-16,0 0-59 15,109-3-19-15,-71 2-2 16,0-2-1-16,-1 3-66 16,-5-2-149-16,-10 0-370 15</inkml:trace>
  <inkml:trace contextRef="#ctx0" brushRef="#br0" timeOffset="111226.99">26472 15790 357 0,'0'0'115'16,"0"0"-48"-16,0 0 43 15,0 0 33-15,0 0-57 16,0 0-24-16,0 0-5 0,-20-53-12 16,26 40-22-16,8-2 1 15,3 4-4-15,2-3 1 16,3 4-7-16,0 1-8 15,0 0-2-15,-1 3-1 16,-6 4 2-16,-3 2-3 16,-3 0-1-16,-3 0 1 15,-3 10-2-15,-2 6 5 16,-1 4 5-16,0 1-5 16,0 0 2-16,0-1-2 15,-7-3 5-15,-1-3 2 16,-4-3-2-16,0-4 5 15,-4-2 8-15,-4 0 6 16,-3 0-11-16,-1-2-9 16,-3-2-8-16,3-1 3 0,0 0-2 15,2 0 1 1,1 0 2-16,3-8-4 0,2-4 4 16,5-5-2-16,4-4-2 15,1-2 2-15,6-2-1 16,0-2 0-16,0 1 1 15,3-4-2-15,4 1-1 16,1-1 0-16,-1 0-1 16,-1 3-11-16,3 3 6 15,-3 8 0-15,2 1 0 16,-2 5-1-16,2 4 2 16,1-1 0-16,0 3 2 0,6 1 3 15,0 1 0 1,6 2 2-16,1 0-1 0,1-2-1 15,-1 1 7-15,-3-4-1 16,-6-1 1-16,-3-1-1 16,-3-6 6-16,-1-4-5 15,-3-5-5-15,0 1-2 16,-3 1-13-16,0 2-29 16,0 7-64-16,0 5-113 15,-3 6-269-15</inkml:trace>
  <inkml:trace contextRef="#ctx0" brushRef="#br0" timeOffset="111921.49">26751 15151 682 0,'0'0'127'15,"0"0"-73"-15,0 0 22 16,0 0-2-16,0 0 26 0,0 0-43 16,2 39-14-16,-2-29-9 15,1-4-3-15,2-3-14 16,0-3 3-16,5 0-8 15,5 0-3-15,4 0-4 16,5-11-5-16,2-3-11 16,-4 3-22-16,-3 3-3 15,-6 4 8-15,-5 1 19 16,-2 3 9-16,-4 0 0 0,0 0 0 16,0 0 7-16,0 0 6 15,0 7 24 1,2 0-5-16,2 1-2 0,4 2-11 15,4 4-9-15,2-2-10 16,2 8-21-16,-3-8-187 16,-7-3-713-16</inkml:trace>
  <inkml:trace contextRef="#ctx0" brushRef="#br0" timeOffset="113629.57">27508 15283 326 0,'0'0'259'0,"0"0"-254"16,0 0 48-1,0 0 77-15,0 0-77 0,0 0-33 16,28-3 11-16,-22-2 14 16,2-2 0-1,-2-2 0-15,0-4-11 0,-3-1 3 16,-3-4-3-16,0 0-14 15,0 1 11-15,-5 3-14 16,-11 3 5-16,-4 0 7 16,-5 5-8-16,-8 0-12 15,-4 5 2-15,-5 1 5 16,2 0 4-16,5 3 1 16,6 9-9-16,8 6-4 0,9 6-4 15,6 3 3 1,6 2 6-16,0 1-5 15,9 2-2-15,18-3-2 0,5-1-3 16,7-3 1-16,6 1-2 16,0-2 4-16,-5 0-5 15,-5 0 1-15,-7 2 0 16,-9-3-7-16,-7 3-3 16,-5 0 5-16,-5 0 5 15,-2-1 0-15,0 3-1 16,-12-2 2-16,-6-3 1 15,-9-2 0-15,-3-2 6 16,-1-5 2-16,-2-5 13 0,3-3 1 16,4-3-5-1,2-3-8-15,3 0 1 0,5-2-7 16,1-6-5-16,6-5 0 16,4-1-26-16,2 0-30 15,3-5-40-15,2-1-182 16,13-4-234-16</inkml:trace>
  <inkml:trace contextRef="#ctx0" brushRef="#br0" timeOffset="114084.46">27538 14816 583 0,'0'0'59'15,"0"0"62"-15,0 0 7 16,0 0-47-16,0 0-58 15,0 0 36-15,-12 86 22 16,-3-36-24-16,5 2-27 16,6 1-22-16,4-2-8 15,0 3-6-15,10-4-178 0,1-4-344 16</inkml:trace>
  <inkml:trace contextRef="#ctx0" brushRef="#br0" timeOffset="114561.49">27329 15637 585 0,'0'0'221'0,"0"0"-192"15,0 0 115 1,-36 92-11-16,30-50-57 0,5 2-29 15,1 2-28-15,1 2-14 16,18 2-5-16,4-3-76 16,5-1-233-16</inkml:trace>
  <inkml:trace contextRef="#ctx0" brushRef="#br0" timeOffset="-212092.47">20684 8607 700 0,'0'0'50'0,"0"0"27"15,0 0 38 1,0 0-28-16,0 0-19 16,0 0-10-16,0 0-20 15,0 0 9-15,0-28-14 0,0 27-6 16,0-1 3-16,1 2 2 15,1 0-7-15,-2 0-3 16,0 0-11-16,0 0-6 16,0 0-4-16,1 0-1 15,4 2 0-15,1 13-4 16,1 10 4-16,-4 7 0 16,1 7 2-16,-2 4 1 15,1 0 1-15,3 4-3 16,0 2 1-16,5 1-2 15,3 3 1-15,0-2-1 16,2 3 0-16,1 1 0 16,-2 2 0-16,-5 1 0 15,0-1 0-15,-2 0 1 16,-5-2-1-16,0-8 0 0,-3-1 0 16,1-3-1-16,1 2 1 15,0-4 0-15,-1 6-1 16,1-2 1-16,1-1 0 15,-2-2 0-15,3-4 0 16,-1-2-2-16,3-6 1 16,0-1-1-16,3-5-3 15,3-2-3-15,-3-3-4 16,0-3 4-16,-2-1-7 16,-1-1 0-16,-3-1 6 0,0 0 4 15,-1-3-1 1,-1 0 1-16,1-1 4 0,1-1 1 15,-1-3 0-15,-1 0 0 16,1-2 0-16,-1 2 2 16,1 0-2-16,0-1 0 15,1 2-3-15,0 1-5 16,0 0-5-16,0-2-7 16,-1 1 9-16,2 1 5 15,-1-3 4-15,0 2 2 16,-1 1-6-16,1-1 6 15,1 0 0-15,-3 0-1 16,3-1 1-16,-1 0 0 16,-2 3 0-16,1-1 0 0,-1 0 0 15,4-1 1-15,-1 0-1 16,2-2 0-16,1 0 0 16,1 1 0-16,1-2 0 15,3-3 0-15,-3 0-1 16,-2 0 0-16,-2 0 0 15,-2 1-1-15,-2 2-2 16,2 0-3-16,0 1 4 16,-1 2 1-16,1 0 2 15,0-2 0-15,0 0 0 16,1 0 1-16,2 1 0 0,1-3-1 16,1 0 0-1,-2-1 2-15,-1 1-1 16,-2-2 0-16,-2 0 0 15,-1 0-1-15,0 0 1 0,2 0-1 16,1 0 0 0,4 0 2-16,3 0-1 0,6 0 2 15,6 0 9-15,4 0-7 16,3-2-2-16,1-1-3 16,-1 2-2-16,0 0 0 15,-6 1 2-15,0 0 0 16,-4 0-4-16,1 0 4 15,-2 0 1-15,3 0-1 0,4 0 0 16,5-2 1 0,6-3 0-16,4-1 2 15,3 2 2-15,-4-2-1 16,-2 4 1-16,-2 0-2 0,-4 0-3 16,-1 1 1-1,0 1-2-15,1 0 1 0,3-1 0 16,4-1-1-16,3-2 0 15,0-2 0-15,-1-1 0 16,2 1-2-16,-2 0 3 16,-4 1 2-16,-2 1-1 15,-5 1-2-15,-6 0 1 16,1 0 0-16,1 1 0 16,2-2 0-16,4 2 2 0,5-2-2 15,2 3 1 1,4-2-2-16,2-1 1 15,1 1-1-15,0 0 1 0,-6 1 0 16,-5 1 0 0,-7 1 1-16,-2 0-1 0,-1 0 0 15,0 0 0-15,3 0-1 16,1 0 2-16,2 0-1 16,3 0 1-16,1 0 0 15,2-2 0-15,3 1 2 16,-4 1-2-16,-2-1 4 15,-4 1-5-15,-6 0 0 0,-1 0 0 16,1 0 0 0,1 0-1-16,1 0 1 15,1 0-4-15,1 0 4 0,1-4 2 16,2 2-2-16,-2-2 2 16,1 2-1-16,-3 2 8 15,0-4-6-15,-1 2 1 16,-1 2-4-16,3-2 0 15,-2 2-1-15,2-2 2 16,3 1-2-16,-2 1 2 16,4-1-2-16,-1 1 2 15,0 0-1-15,1 0 1 16,-3 0 0-16,-2 0 2 16,0 0-1-16,-4 0-1 15,2 0-1-15,-1 0 4 16,1 0-1-16,2 0-2 15,-1 0 0-15,3 0 4 16,0-2-3-16,-1 2-1 16,-1 0 4-16,0-2-4 0,-1 1 0 15,0 1 0-15,-5-1 0 16,1 1-1-16,-3-2 0 16,3 2 0-16,1 0 0 15,3 0 1-15,2 0 1 16,0 0 0-16,1-1-1 15,-1-1-1-15,0 1 1 16,2 1-2-16,1 0 1 16,-3 0 0-16,-3 0 0 15,-1 0 0-15,-1 0 1 16,4-1-1-16,0 1 0 16,4 0 4-16,1 0 6 0,2 0-9 15,0 0 0-15,-1 0 0 16,-1 0-1-16,-4 0 1 15,-1 0 0-15,-3 0 2 16,1 0-5-16,-2 0 2 16,-1 0 0-16,-4 0 4 15,3-2-4-15,-1 1 0 16,2-1 0-16,-2 1 0 16,0 1 1-16,-5-1 0 15,-1 1-1-15,-1-2 0 16,0 1 0-16,-1 1 0 15,-3-2 1-15,4 2-1 0,-1 0 1 16,3-3-1 0,3 2 0-16,1 0-2 15,-2 1 2-15,1 0-1 0,-2 0 1 16,0 0 1-16,-2 0-1 16,-4 0 1-16,-4 0-1 15,-4 0 0-15,-1 0 0 16,-1 0 0-16,0 0-2 15,0 0-1-15,0 0 0 16,0 0 2-16,0 0 0 16,0 0 1-16,0 0 3 0,0 0 0 15,0 0 1 1,0 0 4-16,0-3 2 0,0-2 0 16,0-6-1-16,0-2-9 15,0-3-5-15,0 0 4 16,0-3-5-16,0-1-5 15,0-2 6-15,0 0 4 16,0-1-1-16,0-3 2 16,0-3 0-16,0 0 0 15,0-3-2-15,-3-5-2 16,-7-5-12-16,0-3-10 16,-1-2 7-16,1-3 8 15,5 1 1-15,4 2 5 16,1 2-4-16,0 1-4 15,0 1 9-15,0-3 1 0,0 4 0 16,0 1-12 0,0 3 6-16,-5 4 9 0,-4 1 0 15,-3 2-4-15,2 2 2 16,2 2 2-16,4 0 1 16,1-1-1-16,3 0-1 15,0 0 1-15,0 0 0 16,0 1 0-16,-2-1 0 15,-2-3 0-15,1 4-1 16,-1 0 1-16,-1 2-2 16,2 2 2-16,-2 2 0 15,4 3-1-15,1-1 1 0,0 4 2 16,0-3-2 0,0 2 0-16,0-1 1 0,1-1-1 15,5-1 0-15,-1 0 1 16,0 1-1-16,-5-1 0 15,0-2-3-15,0-2 1 16,0 3-1-16,0 1 1 16,-2 0 1-16,-2 3-16 15,0 1 17-15,1 3 3 16,3 0-3-16,0 0 0 16,0 3 0-16,0-1 0 0,0 2 0 15,0 0 1 1,0 4-1-16,-3-4 1 15,2 0-1-15,-1 1 0 16,2 3-1-16,0-2 1 0,0 2 0 16,0-1 0-16,0 1-1 15,0 0 1-15,0 1 0 16,0 0 1-16,0 2-1 16,0-1 3-16,0 0-3 15,0 1-2-15,0 1-1 16,0-1-4-16,0 1 3 15,0-1 4-15,0 1 2 16,0 0-2-16,-4 0 0 16,-2 0 0-16,-3 0-4 0,-6 0 3 15,-3 0 1-15,-4 0-1 16,-2 1 0-16,-1 3 1 16,-2 0 0-16,0 2-1 15,2-2-1-15,1 0 1 16,4 0 0-1,0-3 1-15,2-1 0 0,3 0 1 16,0 0-2-16,-2 3 1 16,-3-1-2-16,-4 2 1 15,-5-2-6-15,-2 0 4 16,-3 1-17-16,-1 0 12 16,3-3 7-16,3 1 0 15,-1-1 1-15,5 0 0 16,-4 0 0-16,1 0 1 0,0 0-2 15,-1 0 1 1,-2 0 0-16,-5 0 0 0,-4 0 0 16,3 4 0-16,-2-3-1 15,0 2 0-15,2-1-1 16,1 2-1-16,0-2-8 16,2 0 5-16,0-2 5 15,-4 0 1-15,0 0 0 16,-3 0 1-16,1 0-2 15,-2 0 1-15,2 0 0 16,1 0 0-16,0 0 0 16,-1 2 0-16,-2 1 0 15,0 0 0-15,-4 0 1 16,0 0 0-16,-2 0 0 16,5-3-1-16,1 0-1 0,3 1 1 15,2 1 1-15,-3 1 1 16,0-2-3-16,-4 0 1 15,-5 1 0-15,0-1 0 16,-3-1 0-16,0 2 0 16,4-2 0-16,-2 1-2 15,1-1 1-15,3 0 0 16,-6 3 0-16,1-3 1 0,-3 0 0 16,2 1 0-1,-1-1 0-15,-1 0 0 0,-2 0 0 16,-2 2 0-16,3-2 1 15,2 0-1 1,8 0 1-16,6 0-1 16,4 0-1-16,6 0 1 15,2 3-1-15,0-2-5 0,-1-1 5 16,-1 2-5-16,-1 0-4 16,-2 1-1-16,-1-1 7 15,-3 1 0-15,0 1 2 16,-1 1-9-16,0-2-9 15,1 1-2-15,0-2 8 16,3 0 12-16,5-1 2 16,-1 2 1-16,3-1 0 15,-3-1-1-15,1 0 1 0,0 1-1 16,-1-1 0-16,0 2 0 16,1 0 0-1,-2 0-4-15,-1 2-2 0,-4-3 5 16,-3 4 1-16,1-4 0 15,0 0 0-15,2-1 1 16,5-1-1-16,4 0 3 16,2 0-3-16,2 0 0 15,3 0 0-15,3 0 1 16,4 0 0-16,-1 0-1 16,2 0-1-16,1 1 1 15,-2 3 0-15,-3-2 0 16,-4 3-1-16,0-3 1 0,-1 3 0 15,-2-3 0-15,3 0 0 16,-3 0 0 0,1-2 1-16,5 0 0 0,-2 0 1 15,3 0-1-15,2 0 0 16,4 0 0-16,1 0 0 16,5 0 0-16,-1 0-1 15,1 0 0-15,0 0 0 16,0 0-1-16,-2 0 1 15,2 0 0-15,2 0 0 0,-2 0 0 16,0 0 0-16,-6 0 0 16,1 0 1-1,-1 0-1-15,0 0 0 16,2 0 1-16,1 0-1 16,0 0 0-16,-2 0-1 0,0 0 1 15,-3 0-1-15,5 0 0 16,-1 0 1-16,4 0 1 15,3 0-1-15,0 0 1 16,0 0 0-16,0 0 15 16,0 0 12-16,0 0 9 15,0 0 9-15,0 0-6 16,0-2-8-16,0 0-8 16,0 2-9-16,0 0-2 0,0 0-1 15,0 0-7-15,0 0 0 16,0 0 0-16,0 0-2 15,0 0 1-15,0 0 2 16,0 0 4 0,0 0 1-16,0 0-2 0,0 0 1 15,0 0-3 1,0 0-3-16,0 0 0 0,0 0-4 16,0 0-2-16,0 0-2 15,-4 5 2-15,-1 4 2 16,0 6 5-16,5-1-5 15,2 9-12-15,29-6-144 16,10-5-527-16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02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4325 229 0,'0'0'272'0,"0"0"-242"0,0 0 56 15,0 0 33-15,0 0-47 16,0 0-27-16,0 0-17 16,0 0-6-16,20 0-14 15,-17 0-1-15,-2-2-1 16,-1 0-1-16,3-2-1 15,-3 3 6-15,1-2 16 16,-1 1 14-16,0 2-14 16,0-2 3-16,0 2-4 15,0-4 3-15,0 0-1 16,0 1-19-16,-7-2-8 0,-2 1 2 16,0 1 5-1,-3 2-7-15,0 0 0 16,2-1 0-16,-4 2 0 15,4 0 1-15,-5 0 2 0,3 0 1 16,1 0 2-16,4 3 4 16,1 1-1-16,2 2-6 15,-2 2-1-15,0 4 1 16,-3 2 0-16,4-1 2 16,1 2 2-16,-1 1 1 15,2-5-7-15,3 0 4 16,0 1-1-16,0-4-3 15,0-2 0-15,5 1-2 16,4-1 1-16,6-2-3 0,0-1 3 16,-1-1 5-1,0 3-1-15,-1-1-4 16,-2 1 0-16,-2 4-4 16,3-2-4-16,-3 2-3 0,-2 0 2 15,1 1 5-15,2 0 3 16,-4 0-2-16,-3-2-3 15,2 2 2 1,-5 0-5-16,0 1 6 0,0 2 3 16,-13-2 3-16,-4-1-2 15,0-1 3-15,-4-2 1 16,2-1 0-16,-1-2 11 16,1-2 0-16,1-2 9 15,6 0 2-15,3 0-7 16,0 0-10-16,2-4-5 0,4 0-5 15,0 0 0-15,3 0-29 16,0-2-56-16,0-4-84 16,0 2-265-16</inkml:trace>
  <inkml:trace contextRef="#ctx0" brushRef="#br0" timeOffset="472.78">9029 4134 581 0,'0'0'120'0,"0"0"-30"0,0 0 28 16,0 0-22-16,0 0-32 15,0 0-35-15,0-2-18 16,1 14-3-16,1 8 22 16,1 1-6-16,0 4-13 15,-3 1-11-15,0 5-22 16,0-5-202-16,-9-2-452 0</inkml:trace>
  <inkml:trace contextRef="#ctx0" brushRef="#br0" timeOffset="1010.07">8914 4603 327 0,'0'0'9'16,"0"0"30"-16,0 0 29 15,0 0-17-15,0 0-1 16,0 0-13-16,0-7-2 15,0 7 11-15,0 0 22 16,0 0 6-16,0 0 1 16,0 0-12-16,0 0-10 0,0 0-9 15,0 0-12 1,0 0-4-16,0 0-5 0,-1 0-9 16,1 0-7-16,0 0-5 15,0 8-2-15,0 5 7 16,0 2 3-16,0-2-7 15,0 1-3-15,0-1-2 16,5-5-157-16,-2-8-487 16</inkml:trace>
  <inkml:trace contextRef="#ctx0" brushRef="#br0" timeOffset="2327.55">9669 4173 474 0,'0'0'65'15,"0"0"-62"-15,0 0 36 16,0 0 30-16,0 0 10 16,0 0-14-16,0 0-16 15,0 0-2-15,0 0 5 16,0 0 7-16,0 0-2 15,0 0 1-15,0 0-6 0,0 0-13 16,0 0-11-16,0 0-2 16,0 0-7-16,0 0-6 15,0 0-12-15,-5-2 6 16,-2-3-3-16,-3-1 4 16,-1-1-7-16,-2-2-1 15,2-1 2-15,-1 0 0 16,-1 0-1-16,2 0 1 15,1-1-1-15,-3 0-1 16,-1 0 1-16,-2 0-1 16,1-1 2-16,0-1-1 15,0 2-2-15,0-1 1 0,3-2 0 16,-1 2 1-16,2-3 0 16,1 1 0-16,-2-1 0 15,0 1-1-15,-2 2-1 16,1 0 0-16,-1 3 0 15,0-1 0-15,0-2 1 16,1-2 1-16,-1 1-1 16,5-1-3-16,-1 3 3 15,6 3 3-15,-1-1-1 16,2 1 0-16,1 2 8 16,-1 0-6-16,0-2-1 15,-1 3-3-15,1 1 0 0,0 1 0 16,3 2 1-16,-1 0-1 15,1 1 0-15,0-2 0 16,-2 2 1-16,2 0-1 16,0 0 1-16,0 0 2 15,0 0 5-15,0 0 0 16,-1 0 0-16,1 0-6 16,0 0-2-16,0 0-5 15,0 0-12-15,0 0-94 16,0 0-282-16</inkml:trace>
  <inkml:trace contextRef="#ctx0" brushRef="#br0" timeOffset="3561.19">9241 3794 260 0,'0'0'168'0,"0"0"-131"16,0 0 38-16,0 0 26 16,0 0 10-16,0 0-29 15,0 2-11 1,0-2-7-16,0 0-5 0,0 0-14 16,0 0-14-16,0 0-2 15,0 0 2-15,0 0-9 16,0 0-12-16,0 0-10 15,0 5-2-15,0 4 0 16,1 2 2-16,4 3 11 16,1 0-3-16,2 0-2 15,-3 1 3-15,6-1-1 16,-5 0-5-16,1-4-1 16,-3-2-2-16,-1-3 0 15,-1-2 0-15,-1 0 1 16,-1-3-1-16,0 0 1 15,0 0 0-15,0 0-1 0,0 0 0 16,0 0 0-16,0 0 3 16,0 0 3-16,0 0-4 15,-3-6-1-15,-6-6-1 16,-2-1-8-16,0-1 6 16,2 2 2-16,-1-1 1 15,2 3-1-15,2 0 0 16,2 2 0-16,-2 0 2 15,6 2-1-15,-3 0-1 16,3 3 0-16,-3 0 0 16,3 2 0-16,-2 0 2 0,1-1-1 15,1 2 0 1,0 0 0-16,0 0 0 0,0 0 6 16,0-1 1-16,0 1-3 15,0 0-5-15,0 0-4 16,0 0-7-16,6 0 11 15,6 1 0-15,0 3 2 16,2 2-2-16,2-3-1 16,3 0 1-16,-1-3-6 15,3 0 6-15,-1 0-9 16,-3 0-1-16,-5 0-6 16,-6 0 14-16,-5-2 2 15,-1 2 2-15,0 0 0 16,0 0-2-16,0 0 1 15,0 0 12-15,0 0-3 0,0 0-3 16,0 0-3-16,0 0 4 16,0 0-3-16,0 0-5 15,0 0-1 1,0 0-7-16,0 5 1 0,0 7 7 16,0 1 0-16,-3 1 1 15,-1 0 0-15,-5-1-1 16,0 4 0-16,3-3 1 15,-3 0-1-15,0-3 0 16,0 0 0-16,2-4 0 0,-2-2 2 16,4 0 1-16,2-3 1 15,3-2-4-15,0 0 1 16,0 0-1 0,0 3-9-16,0-2-144 0,0-1-215 15</inkml:trace>
  <inkml:trace contextRef="#ctx0" brushRef="#br0" timeOffset="4657.48">9584 3702 387 0,'0'0'215'0,"0"0"-193"15,0 0 94-15,0 0 8 0,0 0-31 16,0 0-40-16,-3-4-5 16,3-2-23-16,0 2 29 15,0-2-30-15,0 4 3 16,0-1-5 0,0 3 3-16,0 0-7 0,0 0-10 15,0 0-8-15,0 0-2 16,1 8-6-16,7 9 8 15,2 6 7-15,-2 3 2 16,1-3 2-16,-5 1-3 16,2-5 0-16,-2-4-1 15,-2-5-3-15,-2-6 4 16,3-1-3-16,-3-3-1 16,0 0 5-16,0 0 10 15,3 0 12-15,0 0-5 16,3-14-20-16,3-4-6 0,1-1-2 15,2 3-4-15,2-2-6 16,-1 5-4-16,2 0 10 16,-3 2-5-16,-3 4 9 15,0 2-3 1,-8 3 5-16,1 2 5 0,-2 0-5 16,0 0-5-16,3 0-6 15,0 7 10-15,3 7 1 16,-2 1 9-16,1 0 1 15,4 1 8-15,-5-4 1 16,-1 0-12-16,0-3-4 16,-3-1-3-16,0-2 0 0,0-1-25 15,0-3-109 1,0-2-232-16</inkml:trace>
  <inkml:trace contextRef="#ctx0" brushRef="#br0" timeOffset="5535.86">9446 3563 602 0,'0'0'34'0,"0"0"-32"15,0 0 57-15,0 0 44 16,0 0-34-16,0 0-22 16,-6 1-4-16,6-1 10 15,0 0-24-15,2 0-13 16,10 0-1-16,9 0 22 16,3-1-6-16,4-3-22 0,2 1-4 15,0-1-4 1,3-2-1-16,-3 0-1 0,-2-2-1 15,-1 1-4 1,-7-1 4-16,-6 4-6 0,-5-2 3 16,-8 1-1-16,-1 1 3 15,0-2 1-15,0-1 2 16,-4 0 11-16,-8-1 3 16,1 2-7-16,-3 1 2 15,-3 2 2-15,-1-1-2 16,5 2-7-16,-2 0-1 15,6 0 0-15,3 0 1 16,3 2-2-16,3 0 1 16,0 0-1-16,0-1-3 15,0-2-16-15,4-3-1 16,10 2 12-16,4 0 7 16,0-1 1-16,7 4 0 0,-1 0 10 15,3 1-5-15,-2 0 16 16,-2 0 5-16,-4 0 2 15,-8 7-12-15,-4 3-16 16,-7 2 0-16,0 3 1 16,0 3 3-16,-4 4-4 15,-7 1 0-15,0-4-105 16,3-12-257-16</inkml:trace>
  <inkml:trace contextRef="#ctx0" brushRef="#br0" timeOffset="35918.77">22913 1044 295 0,'0'0'120'16,"0"0"-116"-16,0 0 4 15,0 0 4-15,0 0 12 16,0 0 6-16,0 0-7 16,0 0-21-16,24-12 0 15,-24 12 9-15,0 0 19 16,0 0 10-16,0 0 31 15,0 0 11-15,0 0-11 16,0 0-23-16,0 0-13 16,0 0-5-16,0 0-14 15,0 0-10-15,0 0-3 0,0 0 0 16,0 0-3-16,0 0 0 16,0 0 0-16,0 0 0 15,0 10 0 1,0 5 21-16,-2-1-16 0,2 6-3 15,0 1 7-15,0 1-8 16,0 2-1-16,0 3 15 16,0 2-12-16,0 3-3 15,3 5 0-15,0 3 12 16,2 3-11-16,-4 0 3 16,-1 1-3-16,0-2 0 0,0 1 1 15,0-4-3-15,0 3 2 16,-4-2-2-16,-4 3 1 15,1-3 0-15,4-3 0 16,1-2-2 0,2-5 0-16,0-3-14 0,0-3 6 15,3-5-11-15,3-1-48 16,-1-6-85-16,-4-8-106 16</inkml:trace>
  <inkml:trace contextRef="#ctx0" brushRef="#br0" timeOffset="38250.13">22969 1213 627 0,'0'0'98'0,"0"0"-37"16,0 0 35-16,0 0-7 15,0 0 5 1,0 0-28-16,0-11-34 16,0 11-11-16,0-1 0 0,0 1 12 15,0-2-3-15,2 2-9 16,-1-1-6 0,4-2-5-16,-2 0-6 0,3-2-2 15,4 0-2-15,1 3-1 16,1-3 0-16,4 4 0 15,2 1 1-15,0 0-2 16,3 0 1-16,2 0 1 16,2 0-1-16,2 0 1 15,1 3 0-15,-3 3 0 16,-3 5-3-16,-5-3-3 16,-2 3 3-16,-2 3-2 15,-1 3 2-15,0 2 1 16,-3 1 2-16,-1-2-3 15,-1 1-2-15,-3 1-3 0,-2 0 0 16,-2 3-5 0,0-4 4-16,0 3 5 0,0-2-2 15,-11-3 4-15,-6 0-2 16,-9 0-6-16,-2 1 10 16,-5-4-2-16,-1-2 2 15,1-2 0-15,3-4 5 16,5-3-5-16,7 0 0 15,5-3-18-15,3 0-22 16,9 0-54-16,1 0-14 16,0-8-194-16</inkml:trace>
  <inkml:trace contextRef="#ctx0" brushRef="#br0" timeOffset="39254.52">23599 1220 483 0,'0'0'46'16,"0"0"4"-16,0 0 34 16,0 0-20-1,0 0-18-15,0 0-31 0,-16-4-14 16,11 15 14-1,-2 6 1-15,2 3 4 0,-1 5 11 16,0 6-6-16,0 5-11 16,-2 3 5-16,3 2 2 15,4-3-5-15,1-1-12 16,0-4 0-16,0-3-1 16,4 0-1-1,9-1-2-15,2 1 4 0,2-4-4 16,2-2 1-16,0-3 1 15,2-6-1-15,-3-3-1 16,3-4 4-16,1-6-1 16,1-2 0-16,2 0 4 15,1-2-7-15,-1-12-1 16,-1-3-7-16,-2-2-4 0,-1-4-20 16,-2 2-2-16,-3-3 14 15,-3 0 16-15,-4-3-5 16,-3 0-11-16,-3-2 12 15,-3-1-3-15,0-2 8 16,0-2 1-16,-12-1 2 16,-4-1 4-16,-3 3-3 15,-1 2 2-15,-1 6 19 16,-2 7-2-16,-4 2-2 16,-1 2-1-16,-6 4-15 15,1 3 0-15,-3 3-2 16,5 2 0-16,1 2-7 15,6 0 4-15,5 0-17 0,4 0-53 16,6 7-66-16,8-1-100 16</inkml:trace>
  <inkml:trace contextRef="#ctx0" brushRef="#br0" timeOffset="40385.45">24114 1198 449 0,'0'0'195'15,"0"0"-193"1,0 0 23-16,0 0 33 0,0 0 24 16,0 0-22-16,-11-10-37 15,11 5-4-15,2-1-5 16,5 3-6-16,1-1-4 15,1 1 3-15,3 1-6 16,-2 0 1-16,2-1 0 16,-3 1 0-16,0 2 2 15,-1 0-4-15,-1 0 0 16,0 0-5-16,-1 3 1 16,2 6 3-16,-1 2 1 15,-1 3 1-15,-1 2 0 16,-1 0 3-16,-4 3 6 0,0 2 14 15,0 0 1-15,0 0-2 16,-1-3-4-16,-7 1 3 16,-1-3-1-16,-1-2-7 15,-1-3-5-15,-2 0-2 16,1-4 5-16,0 1-5 16,2-6-7-16,5-2 11 15,4 1-11-15,1-1 4 16,0 0 0-16,0 0-4 15,0 0 0-15,1 0-9 16,12 0-4-16,7 0 0 16,7 0-4-16,4 0 11 15,4 0 1-15,0 0 2 16,4 3 1-16,-2 9 1 0,-2 2-1 16,-4 3 1-16,-4-1-3 15,-8 4 3-15,-4-1 0 16,-4 1-2-16,-7 0 1 15,0-3 2-15,-4 3-2 16,0-4 2-16,-5 1 5 16,-9 0 4-16,-5-2-1 15,-2 1-5-15,-5-2 8 16,1-1 0-16,0-5 10 16,1-1-12-16,4-1-8 15,0-2-1-15,0-3-1 0,4-1 1 16,0 0 0-1,3 0-6-15,1-5-15 0,2-8-19 16,3-3-54 0,2-2-76-16,5 0-157 0</inkml:trace>
  <inkml:trace contextRef="#ctx0" brushRef="#br0" timeOffset="41158.31">24741 1154 536 0,'0'0'19'15,"0"0"-9"-15,0 0 75 16,0 0 26-16,0 0-21 15,0 0-11-15,0-22-14 16,0 22-8-16,0 0-12 16,0 0-20-16,0 0-25 15,0 1-2-15,0 14-3 16,3 7 5-16,8 3 7 16,3 3 13-16,5 3-2 15,5-2-7-15,-1 4 2 16,3-4-4-1,-2-4-8-15,-3-1 1 0,-4-7-2 0,-4-3-1 16,-3-3-14 0,1-3-120-16,-1-7-76 0,-1-1-393 15</inkml:trace>
  <inkml:trace contextRef="#ctx0" brushRef="#br0" timeOffset="41678.01">25076 1134 607 0,'0'0'25'0,"0"0"18"16,0 0 34-16,0 0-65 16,0 0-9-16,0 0 19 15,12 96 55-15,-12-43-22 16,0 6 3-16,0 3-18 15,-9-2-18-15,2-4-10 16,-1-7-3-16,1-4-4 16,-4-4-3-16,1-2-2 15,-5-5 0-15,-2-1 0 16,-3-5-1-16,-1-3-21 16,-5-7-138-16,7-12-245 15</inkml:trace>
  <inkml:trace contextRef="#ctx0" brushRef="#br0" timeOffset="48787.47">22975 2241 351 0,'0'0'33'0,"0"0"-2"15,0 0 9-15,0 0 14 16,0 0-29-16,0 0 3 16,0 0 17-16,0 0-6 15,23-12 0-15,-23 7 38 16,0 0-13-16,0 0-35 15,0-2-22-15,0 1 9 0,-6 1 3 16,-3 3-1 0,0 0 7-16,-3 2-5 0,-1 0 2 15,-2 0 5-15,-3 4-6 16,1 9-3-16,2-1-5 16,3 2-1-16,5-1-5 15,4-4-4-15,3 0-3 16,0-1 2-16,0-2 0 15,9-4 1-15,9-2 24 16,4 0-9-16,1 0-16 16,-2-9-2-16,-4-2-16 15,-4 0-23-15,-2-1-4 16,-5 4 13-16,-3 1 18 16,0 2 12-16,-3 3 7 15,0 2 17-15,0 0 7 0,0 0-14 16,0 4-13-1,0 12 2-15,0 4 30 0,-1 3-16 16,-1 1-11-16,2-1-8 16,0 3-1-16,-3-2-1 15,-1-7-91-15,1-7-280 16</inkml:trace>
  <inkml:trace contextRef="#ctx0" brushRef="#br0" timeOffset="49321.88">22875 2532 733 0,'0'0'24'16,"0"0"5"0,0 0 30-16,0 0 2 0,0 0-3 15,0 0-20-15,29-28-3 16,-26 28-10-16,0 0-9 15,0 2-13-15,0 9 5 16,-3 4 24-16,0 1-9 16,0 1-7-16,0-1 0 15,-6-3-11-15,1-3-5 16,5-1 0-16,0-2-42 16,0 0-59-16,8 1-22 15,5 1 41-15,2-1 24 16,-4 1 50-16,-7-1 8 15,-4-2 34-15,0 0 55 0,0 0 19 16,-3-1-1 0,-12 2-23-16,-6-2-22 15,1 0-30-15,1 0-26 0,3 1-6 16,6 4-15-16,-1 4-94 16,-2-1-128-16,-1 1-229 15</inkml:trace>
  <inkml:trace contextRef="#ctx0" brushRef="#br0" timeOffset="49689.5">22972 2889 569 0,'0'0'59'0,"0"0"-58"0,0 0 117 15,-7 84-9 1,-5-46-24-16,2 3-14 15,1 1-15-15,1-3-40 16,4-1 25-16,1-3-30 16,3-3-5-16,0-5-4 15,-2-4-2-15,2-8 0 0,0-5-58 16,0-6-146-16,0-4-139 16</inkml:trace>
  <inkml:trace contextRef="#ctx0" brushRef="#br0" timeOffset="49952.34">22953 2960 603 0,'0'0'1'0,"0"0"9"16,0 0 64-16,0 0 19 15,82-8-24-15,-68 12-20 16,-3 7-6-16,-5 4 7 16,-4-2 6-1,-2 3-4-15,0-4-7 0,-9 2-7 16,-10-3-9-16,-8-2-13 16,-1-4-16-16,-2-3-15 15,0-2-124-15,7 0-240 16</inkml:trace>
  <inkml:trace contextRef="#ctx0" brushRef="#br0" timeOffset="51592.36">23750 2108 274 0,'0'0'68'0,"0"0"-61"15,0 0 31-15,0 0 12 16,0 0 15-16,0 0-26 16,0 0-4-16,0 0-5 15,0 0 5-15,0 0 19 16,0 0-11-16,0 0 13 16,0 0-4-16,0-1-20 15,0-1-13-15,0 2-3 16,0 0 4-16,0 0 1 15,0 0 3-15,0 0-1 16,0 0-11-16,0 0-5 16,0 0-7-16,-2 0-3 15,-1 6 3-15,0 6 1 16,0 1-1-16,0 2 3 16,2-2-2-16,-2 1 1 0,3 0-1 15,-2-2-1-15,2-3 1 16,0-3-1-16,0-1 1 15,0-2-1-15,0-1 1 16,0-2 1 0,8 0 3-16,2 0 0 0,3 0-3 15,0 0-1-15,-1 0-1 16,-1 0-1-16,0-4-1 16,0-2 1-16,0-4 1 15,-3-1 0-15,-1 1 0 16,-2-5 1-16,1 0-1 15,-5 1 0-15,1-1 1 0,-2 2 4 16,0 4 2-16,0 0 7 16,-3 3-7-16,-6 2-2 15,0 1-1-15,-3 3-4 16,-1 0-1-16,-1 0-2 16,-2 0-6-16,1 9-28 15,-2 4-28-15,5 1-93 16,5-2-101-16</inkml:trace>
  <inkml:trace contextRef="#ctx0" brushRef="#br0" timeOffset="52187.35">23763 2406 721 0,'0'0'32'16,"0"0"-9"0,0 0 15-16,0 0-12 0,0 0-1 15,0 0 63 1,-13 74-20-16,10-46-33 0,1-1-9 15,2-3 18-15,0-4-19 16,0-3-10-16,0-6-12 16,0-4-3-16,0-4 0 15,0-1-5-15,0-2-117 16,0 0-87-16,0 0-131 16</inkml:trace>
  <inkml:trace contextRef="#ctx0" brushRef="#br0" timeOffset="52420.89">23641 2448 466 0,'0'0'412'0,"0"0"-408"16,0 0 35-16,0 0 34 15,0 0-9-15,81-24-2 16,-53 24-18-16,0 0-32 15,-3 0-5-15,-5 0-7 16,-4 0-3-16,-1 3-40 16,0 2-96-16,-3-4-151 15,0 3-284-15</inkml:trace>
  <inkml:trace contextRef="#ctx0" brushRef="#br0" timeOffset="53194.05">23794 2882 603 0,'0'0'13'0,"0"0"16"16,0 0 80-16,0 0-19 16,0 0-44-16,-92 25-10 15,77-9-8-15,3 3 10 0,3-1-21 16,3 0 3 0,5 2-8-16,1-3-2 0,0-1-4 15,0-3-2-15,4-4 4 16,11-2 5-16,0-1-6 15,3-3-3-15,-1-3-1 16,-1 0-2-16,-4 0 2 16,-2 0-1-16,-2-3 1 15,-4-3 1-15,-1 0 0 16,-1 1 0-16,-2-3 4 16,0-1 7-16,0 0-1 15,0-3-11-15,-9-3 0 16,-6 1-3-16,1-4 0 15,-3 2 0-15,-2 0 0 0,-1 0-2 16,-3 1 0-16,2 3 0 16,-1 0 2-16,3 1 0 15,2-1 1-15,2 3-1 16,6 0 2-16,3 0 1 16,2 2-1-16,4 0 0 15,0 2 0-15,0-1 2 16,0 2 7-16,0 0 11 15,9-1-6-15,5-1-11 16,8 1-1-16,5-2 0 16,2 2-1-16,0-1 13 15,-6 2-10-15,-6 0-4 16,-5 1-2-16,-6 0 0 16,0 1-16-16,0 0-88 15,-2-4-190-15</inkml:trace>
  <inkml:trace contextRef="#ctx0" brushRef="#br0" timeOffset="54322.55">24385 2107 826 0,'0'0'24'0,"0"0"-15"15,0 0 41-15,0 0-6 0,0 0-14 16,0 0-10-16,12 0-8 16,-10 0 1-1,1 0 11-15,0 0-7 0,1 0-12 16,-2-8-1-16,-2 1 0 15,0 2 4-15,0 0 13 16,0 3-20-16,0-2 0 16,-6-1-2-16,-6 1 0 15,0 1 1-15,-3 2 1 16,1 1 2-16,0 0 3 16,0 1 0-16,-1 12-4 0,2 2 0 15,-2 2 1 1,6 1 1-16,3 0 0 15,4-1-2-15,2-2-1 16,0-4 0-16,2 0 3 0,10-3-3 16,6-4 20-1,3-4-2-15,-2 0-8 0,3 0-6 16,-2-4-5-16,-2-9-4 16,0-1-5-16,-5 1 2 15,-1 2-10-15,-3 4 13 16,-6 3 4-16,-2 3 1 15,-1 1 1-15,0 0 5 16,0 0 0-16,0 0-7 16,0 8-2-16,0 10 2 15,0 1 1-15,0 5 0 0,0-2-1 16,0 0 0 0,0-2-2-16,0-1-135 15,-4-8-232-15</inkml:trace>
  <inkml:trace contextRef="#ctx0" brushRef="#br0" timeOffset="55099.29">24378 2448 516 0,'0'0'135'0,"0"0"-114"16,0 0 82-16,-61 90-23 15,46-65-14-15,4-3 0 16,5-4-21-16,2-2-25 16,4-8-8-16,0-2 5 15,0-4 6-15,0-2 17 16,9 0 0-16,4-7-24 0,5-9-16 15,-1-5-10-15,-1 1-16 16,-4 1-3-16,-4 6-1 16,-4 8 28-1,-3 3 2-15,1 2 9 0,-2 0 5 16,0 0-14-16,0 10 3 16,-2 6-3-16,-3 1 3 15,5-3-2-15,0-1 1 16,0-3-1-16,7-6 1 15,3-3 0-15,2-1 2 16,6 0-4-16,0-3-10 16,0-7-5-16,0 1-11 15,-6 3-6-15,-5 4 29 16,-4 2 3-16,0 0-3 16,-3 1 3-16,0 12 4 0,0 2 17 15,0 3-13-15,0-1-6 16,0 2-2-16,0-6-93 15,-3-4-288-15</inkml:trace>
  <inkml:trace contextRef="#ctx0" brushRef="#br0" timeOffset="55555.73">24291 2914 628 0,'0'0'35'15,"0"0"-31"-15,0 0 2 16,0 0 38-16,81-26 15 15,-69 15-47-15,-5 3-4 16,-4-1-1-16,-1 1 36 16,-2 2 9-16,0-2-18 15,0-1-19-15,-11 1 2 16,0 6 8-16,-1-4 13 16,-2 6-9-16,1 0-15 15,-1 0-1-15,-1 7-2 0,3 11-6 16,1 1-1-16,3 6 8 15,0-3 0-15,4 0 4 16,2 0-4 0,2-3-1-16,0 2-2 0,0-8-3 15,13 0-3-15,4-4-3 16,3-5-17-16,4 0-108 16,-4-4-223-16</inkml:trace>
  <inkml:trace contextRef="#ctx0" brushRef="#br0" timeOffset="56118.51">24346 3073 588 0,'0'0'152'15,"0"0"-151"-15,0 0 22 16,0 0 49-16,0 0 9 16,-43 87-12-16,34-67-30 15,0 0 3-15,1-3-10 0,0-2-6 16,0-3-16 0,2-1-9-16,1-2-1 0,3-2 2 15,-1-3-2-15,3-2 1 16,0 0-1-16,0-2 0 15,0 0 1-15,0 0 1 16,0 0 1-16,0 0 1 16,0 0 2-16,6 0 0 15,4 0-2-15,4 0 3 16,2 0 2-16,1-2-8 16,-1 1-1-16,-4 1-2 15,-2-1-38-15,-5-1-24 16,-1 0-4-16,-2 0-18 15,3-3 0-15,-2 0-9 16,0-3 32-16,0 2 63 16,-3 2 3-16,0 1 27 0,0 0 48 15,0 2-8-15,0 1-5 16,0 0-4-16,0 0-24 16,0 7-16-16,-13 11 14 15,1 5 21-15,-2 1-41 16,3-2-4-16,-2 2-11 15,4 1-2-15,1-6-90 16,2-3-187-16</inkml:trace>
  <inkml:trace contextRef="#ctx0" brushRef="#br0" timeOffset="56508.82">24244 3517 72 0,'0'0'364'15,"0"0"-305"1,0 0 6-16,0 0 40 0,0 0 14 16,0 0-42-16,0 2-12 15,0 2-22-15,0 5-25 16,0 4 9-16,0 6 27 16,0 4-11-16,-3 1-10 15,-5 3-3-15,1-1-19 16,-2 0-6-16,3-2-2 15,0-1-2-15,1-7-1 16,1-2-1-16,1-5-81 16,3-6-231-16</inkml:trace>
  <inkml:trace contextRef="#ctx0" brushRef="#br0" timeOffset="56840.63">24166 3615 706 0,'0'0'79'0,"0"0"-75"0,0 0 33 16,0 0 7-16,-88 37-18 15,82-23-16-15,4-3-10 16,2 2-47-16,0-3-93 15,0 0 8-15,9 0 25 0,-1-1 62 16,-3 5 45 0,-5 0 19-16,0-1 72 0,0 1 58 15,0-2-7-15,0 1-61 16,-5-2 8-16,2-2-48 16,0 1-33-16,1-1-8 15,1 0-65-15,-1-3-274 16</inkml:trace>
  <inkml:trace contextRef="#ctx0" brushRef="#br0" timeOffset="57174.93">24154 3995 499 0,'0'0'261'16,"0"0"-260"-1,0 0 30-15,0 0 40 0,87 0-14 16,-67-3-11-16,0-4-27 16,-2-3-7-16,-5-2 6 15,-1 2-12-15,-6 0 2 16,-4 2 19-16,-2 2 3 16,0 1-21-16,-3 1-9 15,-11 2-4-15,-5 2 1 16,-3 0 1-16,-4 14 1 0,2 7 1 15,-1 4-1-15,-1 3 1 16,4 1 1 0,4 1-1-16,2-2-1 15,7-3-2-15,7-3-11 0,2-6-105 16,2-5-9 0,14-5-134-16</inkml:trace>
  <inkml:trace contextRef="#ctx0" brushRef="#br0" timeOffset="57507.38">24272 4164 474 0,'0'0'405'0,"0"0"-395"0,0 0 13 16,0 0 28 0,0 0-16-16,0 0-2 0,-8 18-13 15,4-8-18-15,1-3 0 16,3-3-2-16,0 0 0 15,0-4-16-15,0 0 1 16,7 0 5-16,12-4-33 16,4-6-45-16,-2-1 31 15,0 2 20-15,-7 3 28 16,-8 5 9-16,-3 1 49 16,-3 0 13-16,0 0-7 15,0 0 25-15,0 4-5 16,1 3-33-16,2 0-29 15,3-2-5-15,-2-2-6 0,2-3-2 16,2 0-139 0,-1-10-385-16</inkml:trace>
  <inkml:trace contextRef="#ctx0" brushRef="#br0" timeOffset="58481.26">24952 2182 563 0,'0'0'82'0,"0"0"0"0,0 0 43 16,0 0-17-16,0 0-23 15,0 0-28-15,3-13-27 16,-3 14-30-16,0 11 1 16,0 5 2-16,0 1 3 15,3-2-1-15,3 0-2 16,0-7-2-16,0-1-1 15,3-5 2-15,1-3 3 16,3 0 2-16,3 0-3 0,-1-11-4 16,1-2-1-1,-1-3 0-15,-4 1 1 0,-1 0-1 16,-4 4 1-16,-5 5 0 16,1 2 1-16,-2 3 7 15,0 1 2-15,0 0-10 16,0 0-1-16,0 11-13 15,0 12 9-15,-3 5 5 16,-3 3 1-16,-3 0-1 16,5-1 0-16,1-1 0 15,0 0 1-15,0-5-1 16,-3-4 0-16,0-4 0 16,-5-4 0-16,-2-4 0 15,-2-6-1-15,0-2 1 0,2 2-18 16,4 0-74-16,9-2-119 15,0 0-537 1</inkml:trace>
  <inkml:trace contextRef="#ctx0" brushRef="#br0" timeOffset="58922.17">25025 2670 508 0,'0'0'273'0,"0"0"-273"16,0 0 0 0,0 0 35-16,0 74 57 0,-4-37 2 15,-2 3-32-15,3 3-7 16,0-3-12-16,-2-5-29 15,2-5-4-15,0-5-6 16,-1-9-2-16,0-5-2 16,2-7-2-16,2-4-95 15,0-2-162-15,6-19-401 16</inkml:trace>
  <inkml:trace contextRef="#ctx0" brushRef="#br0" timeOffset="59168.1">25049 2677 532 0,'0'0'121'0,"0"0"-110"16,0 0-11-16,0 0 18 16,0 0 41-16,0 0 28 15,72 69-34-15,-65-57-14 16,-4 0 14-16,-3-3-30 15,0 1-1-15,-19 0 33 16,-5-1-12-16,-4-2-26 16,1-2-17-16,6 0-36 15,10-5-139-15,11 0-287 16</inkml:trace>
  <inkml:trace contextRef="#ctx0" brushRef="#br0" timeOffset="59886.7">25006 3166 546 0,'0'0'10'16,"0"0"2"-16,0 0 106 15,0 0 15-15,-33 79-49 16,18-49-20-16,3 1-19 16,2 1 7-16,0-6-15 15,4-1-15-15,1-2-14 16,2-6-4-16,1-6-4 15,2-5 0-15,0-6-20 16,0 0-155-16,0-5-144 16</inkml:trace>
  <inkml:trace contextRef="#ctx0" brushRef="#br0" timeOffset="60112.18">25067 3173 580 0,'0'0'206'0,"0"0"-200"16,0 0-6-16,0 0 48 15,5 100 43-15,-5-69-37 16,0 3-11-16,0-7-11 16,0 0-16-16,-2-6-9 15,-1-5-7-15,0-2 0 16,-1-5-3-16,-5-1-96 0,1-5-164 15,1-3-318-15</inkml:trace>
  <inkml:trace contextRef="#ctx0" brushRef="#br0" timeOffset="60271.33">24923 3423 599 0,'0'0'240'15,"0"0"-239"-15,0 0 2 16,0 0-2-16,102-2-1 0,-75 2-20 16,-1 0-180-1</inkml:trace>
  <inkml:trace contextRef="#ctx0" brushRef="#br0" timeOffset="61014.15">24966 3720 535 0,'0'0'139'16,"0"0"-132"-16,0 0 88 16,-37 71-42-16,23-49-7 15,5-1 10-15,-3-2-38 16,6-3-8-16,5-5-5 16,1-5-1-16,0-2 1 15,0-2 27-15,9-2 17 0,10 0-25 16,3-4-16-16,-2-8-4 15,-2-1 2-15,-6-1-2 16,-4 3 21-16,-5-1-19 16,-3 2 0-16,0-3-6 15,-10 1-2-15,-9 3-11 16,-5-3-5-16,0 5 13 16,0 1 3-16,8 1 1 15,5 4 1-15,4-1 0 16,5 1 2-16,2-5 2 0,0-4-4 15,15-5-3 1,6-8-2-16,3-3 5 16,-2-4 0-16,-1-4 0 15,-4-2-3-15,-3 6-5 16,-6 5 5-16,-3 10 3 0,-5 6 7 16,0 7 7-16,0 0-4 15,-4 2-10-15,-13 0-6 16,-3 13 3-16,-2 9-1 15,3 4-20-15,6 4-71 16,7 1-33-16,6 0-103 16,0-5-211-16</inkml:trace>
  <inkml:trace contextRef="#ctx0" brushRef="#br0" timeOffset="61577.85">25157 3646 505 0,'0'0'103'0,"0"0"-103"0,0 0 77 15,0 0 43-15,-20 83-54 16,11-55 1 0,2-3-19-16,0-4-10 0,2-3-2 15,2-7-11-15,2-4 5 16,-1-4-15-16,2-3-8 16,0 0 5-16,0 0 0 15,0 0-4-15,0-1-8 16,8-3-6-16,0-1-5 15,-2 2 5-15,0 2 4 16,2 0-2-16,1 0-3 16,1-2-19-16,1 3-12 15,3-2-46-15,2-2-26 16,0-2-4-16,2-2 30 16,0-3 23-16,-2-1 24 15,4-2 24-15,-6-1 13 16,-2 2 6-16,-4 2 39 0,-4 5 40 15,-2 2 21-15,-2 4-12 16,0 0-36-16,0 0-31 16,-2 6-19-16,-11 14 34 15,-5 4 11-15,3 5-30 16,0-2-15-16,6-2-8 16,3-2-18-16,6-2-128 15,0-7-99-15,0-6-299 16</inkml:trace>
  <inkml:trace contextRef="#ctx0" brushRef="#br0" timeOffset="61693.53">25407 3955 931 0,'0'0'201'16,"0"0"-180"-16,0 0 58 16,0 0-44-16,0 0-35 15,0 0-82-15,12 0-365 16</inkml:trace>
  <inkml:trace contextRef="#ctx0" brushRef="#br0" timeOffset="73393.96">26599 1702 254 0,'0'0'29'0,"0"0"21"15,0 0 60-15,0 0-15 16,0 0 1-16,0 0-18 15,0 0-14-15,0 0-6 16,-22 0-23-16,19 0-15 16,-2 0-13-16,-2 0-3 15,3 0 2-15,-2 0 7 16,3 0 3-16,1 0 1 16,1 0 6-16,1 0 9 15,0 0 12-15,0 0-10 16,0 0 1-16,0 0-2 15,0 0-8-15,0 0-11 0,0 0-7 16,6 0-3-16,7 0-1 16,4-2 16-16,8-2-13 15,3 4-2-15,2-1-2 16,4 0-2 0,5-1 1-16,6 0 0 0,6 0 0 15,2-1 0-15,1 1-1 16,-3 2 1-16,-5-1-2 15,-7-1 1-15,-2 1-1 16,0-1-1-16,-4 1 1 16,-5 1 0-16,-6 0 1 15,-3 0-1-15,-4 0 1 16,3 0-1-16,2-1 1 16,0 1 0-16,4 0 0 0,1 0-1 15,0-2-4 1,-2 2 3-16,-1 0-2 0,-2 0 1 15,-7 0 0-15,-1 0 2 16,-6 0 1-16,0 0 0 16,0 0 0-16,0 0 0 15,3 0 0-15,-2 0-1 16,4 0-5-16,1 0-2 16,-2 0 4-16,1 0 2 15,-1 0-1-15,1 0 2 16,-1 0 1-16,3 0 0 15,-2 0 1-15,0 0-1 16,-3 0 0-16,0 0 0 16,-1 0 0-16,-1 0 0 15,4 0 1-15,1 0-1 0,0 0 0 16,0 0 0-16,1 0 0 16,0 0 0-16,-4 0 2 15,1 0 1-15,-5 0 4 16,-1 0-3-16,-1 0 3 15,-2 0-3-15,0 0 1 16,0 0-5-16,0 0 0 16,1 0-8-16,2 0-75 15,-2 0-366-15</inkml:trace>
  <inkml:trace contextRef="#ctx0" brushRef="#br0" timeOffset="74895.46">27093 1144 466 0,'0'0'107'0,"0"0"-44"16,0 0 73-16,0 0-57 15,0 0-4-15,0 0 1 16,0-12-13-16,0 12-8 16,0 0-5-16,0 0-12 15,0 0-17-15,0 0-19 16,0 0-2-16,0 4-10 16,-1 12 9-16,-2 9 1 15,1 5 2-15,0 1 4 16,0 5 1-16,2 1 8 15,0 2 3-15,0-1 10 16,0-2-26-16,6-4 2 16,1-5-3-16,2-2-1 15,-1-6 1-15,0 0 1 0,0-7-1 16,-5-4-1-16,0-3 2 16,-3-2-4-1,2-1 2-15,-2-1 0 0,0-1 2 16,0 0-2-16,0 0 0 15,0 2-5-15,0-1 1 16,0 1 0-16,0-1 0 16,0 0-2-16,0 1-1 15,-8-2 2-15,-3 0 5 16,-2 0 9-16,0 0-5 16,-1-4 8-16,-1-7-7 15,-1 1-2-15,-1-3-3 16,-2 0 3-16,0-1-2 0,5 0-1 15,4 1 0 1,1 2 1-16,6 2-3 0,3 4 3 16,0 2-1-16,0 1 3 15,0 1-3-15,0 1-3 16,0-1-1-16,0 1 4 16,0 0-4-16,0 0-4 15,5 7 2-15,3 7 6 16,-2 3-3-16,0 2 0 15,0-1 3-15,2-2 0 16,-1-2 1-16,-1-1-1 16,0-3 0-16,2-4 1 15,-1-2 0-15,4-4 2 0,1 0-1 16,5 0 6-16,3-6 4 16,-2-6-6-16,-4-1-2 15,-3 1 2-15,-3 0-5 16,-2 4 2-16,-2 1-3 15,-4 2-1-15,0 1-1 16,0 4-7-16,0 0-9 16,0 0-32-16,0 0-126 15,0 0-329-15</inkml:trace>
  <inkml:trace contextRef="#ctx0" brushRef="#br0" timeOffset="75931.67">27359 910 34 0,'0'0'703'0,"0"0"-643"16,0 0 5-16,0 0-2 15,0 0-25-15,0 0-21 16,0 0 9-16,10 53 59 15,-4-27-20-15,0 1-8 16,5 1-31-16,-3-1-4 0,2 0-12 16,-3-2-8-16,-4-2 0 15,-1 0-2 1,-2-5-2-16,0-2-5 0,0-5-108 16,0-5-134-16,0-6-203 15</inkml:trace>
  <inkml:trace contextRef="#ctx0" brushRef="#br0" timeOffset="76372.65">27342 939 667 0,'0'0'30'0,"0"0"-24"16,0 0 38-16,0 0 14 16,0 0-7-16,0 0-16 15,41-66-11-15,-31 66-8 16,0 0 10-16,-2 0 4 15,0 0-16-15,0 9-5 16,0 3 2-16,1 7 13 0,0-1-3 16,0 3-7-1,-3-2 7-15,0 0-7 0,-5-3-6 16,-1-3 4-16,0-4-4 16,0-1-7-16,0-2 1 15,-12 1-2-15,-3 1 1 16,-1 0-1-16,-5-2 0 15,3 2-89-15,3-4-121 16,9-2-180-16</inkml:trace>
  <inkml:trace contextRef="#ctx0" brushRef="#br0" timeOffset="77725.67">27767 1741 29 0,'0'0'437'0,"0"0"-409"16,0 0-1-16,0 0 25 16,0 0 31-16,0 0-24 15,0 0-35-15,11-22-11 16,-5 19 14-1,-3 0 13-15,0 2 5 0,-3 1-1 16,0 0-5-16,0 0-9 16,0 0-21-16,-9 16 3 15,-6 7 38-15,-3 3-1 16,-1 3 5-16,1 0-28 16,3-1-7-16,6-3 9 15,4-6-14-15,4-5-5 16,1-3 0-16,0-7-6 15,0-2 0-15,0-2 4 16,0 0 8-16,12-12 35 16,4-7-40-16,2-7-6 15,2-3-4-15,-4 0-6 16,1 0 5-16,-4 1-9 0,-1 4-2 16,-6 5 8-16,-5 3 3 15,-1 4 1-15,0 2 0 16,0 4 12-16,0 3 4 15,0 3 3-15,0 0-12 16,2 0-7-16,-2 0-9 16,1 0-7-16,1 16 5 15,3 5 11-15,2 4 0 16,0 2 1-16,1 2 0 16,-1-3-1-16,2 2 0 15,-3-1 1-15,-1-1-1 16,-1-3-1-16,1-1 0 0,-2-7 0 15,-2-2 2-15,-1-5-2 16,0-2-2-16,0-5-6 16,0 1 0-16,-3-2 0 15,-7 0 7-15,-8 0 2 16,-5 0 10-16,-5 0 0 16,-4 0-5-16,4-3-5 15,4-2 0-15,7 4-7 16,5 1-79-16,7-1-118 15,5-3-234-15</inkml:trace>
  <inkml:trace contextRef="#ctx0" brushRef="#br0" timeOffset="78969.55">26514 1776 123 0,'0'0'134'16,"0"0"-112"-16,0 0 45 16,0 0 15-16,0 0 10 15,0 0-2-15,0-25 1 16,0 22-17-16,0 1 10 15,0 1-18-15,0 1-2 16,0 0-20-16,0 0-17 0,0 0-27 16,0 18-7-1,-10 5 7-15,-5 5 32 0,-2 3 14 16,0-1-15 0,3-4 11-16,4-6 17 0,5-3-58 15,4-7 2-15,1-2-3 16,0-6 0-16,0-2-1 15,0 0 1-15,0 0 13 16,12-7 3-16,3-11-7 16,0-7-9-16,-1-1-9 15,-3-2 0-15,1 0-13 16,-2 0 3-16,-2 3 6 16,-2 5 13-16,0 6 0 0,-3 3 4 15,-2 4 6-15,1 5 6 16,-1-1-7-1,1 3-5-15,-2 0-2 0,0 0-2 16,1 0-8-16,2 0-1 16,2 12-5-16,1 9 12 15,5 3 2-15,-1 5 0 16,2-3 0-16,-1 1 0 16,0-1 0-16,1-5-1 15,-6 0 0-15,0-4-1 16,-5-3-4-16,-1-1 4 15,0-4-3-15,0-4-2 16,-4-3 1-16,-13 0 6 0,-2-2 0 16,-5 0 5-1,-3 0 1-15,0 0 6 0,-1 0-7 16,-2 0-3-16,5 0-1 16,4 0-1-1,3 0-4-15,10 2-35 0,7 0-200 16,1-2-216-16</inkml:trace>
  <inkml:trace contextRef="#ctx0" brushRef="#br0" timeOffset="79294.38">26259 2087 667 0,'0'0'170'16,"0"0"-106"-16,0 0 50 15,0 0-58-15,0 0-39 16,138-17 18-16,-61 10-5 15,7 0-23-15,-2 3-2 16,-12 1-3-16,-13 0-2 0,-17 3-1 16,-6 0-3-1,-11 0-64-15,-9 0-59 0,-11 0-88 16,-3 0-68-16</inkml:trace>
  <inkml:trace contextRef="#ctx0" brushRef="#br0" timeOffset="79576.82">26848 2078 493 0,'0'0'442'15,"0"0"-442"-15,0 0 17 16,0 0 56-16,-94 49-14 16,74-24-7-16,1 3-37 15,3-1-10-15,4-3-5 16,-1-2-4-16,2-5-2 16,1-7-74-16,1-6-113 15,2-4-166-15</inkml:trace>
  <inkml:trace contextRef="#ctx0" brushRef="#br0" timeOffset="79764.5">26522 2119 947 0,'0'0'47'0,"0"0"-47"15,-102 27 8-15,76-16-8 16,6-1-6-16,10-1 1 15,2-3-54-15,4-3-75 16,2-3-58-16,1 0-4 16,-4-3-165-16</inkml:trace>
  <inkml:trace contextRef="#ctx0" brushRef="#br0" timeOffset="79881.18">26247 2148 666 0,'0'0'139'0,"0"0"-125"0,0 0-4 16,0 0-9-16,0 0-1 0,0 0-11 15,-13 79-20-15,41-73-261 16</inkml:trace>
  <inkml:trace contextRef="#ctx0" brushRef="#br0" timeOffset="80685.9">27457 2023 589 0,'0'0'22'0,"0"0"-18"0,0 0 24 16,0 0 4 0,0 0 34-16,0 0-9 0,102 23-24 15,-47-17-14-15,9-4-10 16,5 0 2-16,6-1 2 15,-1-1 3-15,-7 0 9 16,-7 0 2-16,-12 0-8 16,-10 0-2-16,-10-3-13 15,-9 1 0-15,-9-1-4 16,-6 3-1-16,-2 0-15 16,-2 0-62-16,0 0-138 15,0 0-112-15</inkml:trace>
  <inkml:trace contextRef="#ctx0" brushRef="#br0" timeOffset="80938.92">28221 2080 462 0,'0'0'339'0,"0"0"-339"15,0 0 34-15,0 0 50 16,0 0-16-16,-61 89-14 16,51-70-26-16,0 0-18 15,-1-2-10-15,2-3 0 0,-3-3-42 16,-3-6-181-16,3-2-343 16</inkml:trace>
  <inkml:trace contextRef="#ctx0" brushRef="#br0" timeOffset="81179.45">28036 2135 624 0,'0'0'239'0,"0"0"-238"15,0 0 50-15,-82 32 13 16,61-14-10-16,2 2-4 0,2 0-28 16,3 0-18-16,3-1-2 15,2-1-4-15,-1-2 2 16,-1-4-44-16,2-6-140 16,3-6-127-16</inkml:trace>
  <inkml:trace contextRef="#ctx0" brushRef="#br0" timeOffset="81413.81">27847 2189 480 0,'0'0'505'0,"0"0"-498"0,0 0-6 15,0 0 23-15,-94 22 3 16,72-6-6-16,3 2-16 15,5 0-5-15,2-4-1 16,2-1 1-16,2-3-14 16,0-6-73-16,2-4-60 15,-1 0-232-15</inkml:trace>
  <inkml:trace contextRef="#ctx0" brushRef="#br0" timeOffset="81610.88">27611 2149 723 0,'0'0'48'0,"0"0"-30"16,-85 35 52-16,58-14-22 16,5 1 13-16,4 2-24 15,3-2-32-15,4-1-5 16,5-1-2-16,2-2-15 15,4-6-111-15,0-8-296 16</inkml:trace>
  <inkml:trace contextRef="#ctx0" brushRef="#br0" timeOffset="88306.38">29718 1614 161 0,'0'0'177'0,"0"0"-99"16,0 0 26-16,0 0 11 15,0 0 12-15,0 0-36 16,0 0-29-16,0-3-18 16,-2 3-14-16,2 0-1 15,0 0 3-15,-1 0-7 16,1 0 0-16,0 0-3 16,0 0-10-16,0 0-7 15,0 0-2-15,0 0 1 16,0 0 3-16,0 0 4 15,0 0 6-15,-2 0-4 0,2 0-1 16,0 0-2-16,0 0-1 16,0 0-8-16,0 0-1 15,0 0 1-15,0 0-1 16,0 0-2-16,-2 0 1 16,2 0-10-16,-1-1-5 15,1 1 5-15,0 0 9 16,0 0-2-16,0 0-3 15,0 0 1-15,0 0 3 16,0 0 2-16,0 0 1 16,0 0 1-16,0 0 0 15,0 0 0-15,0 0 0 16,0 0-1-16,0 0 1 16,0 0 1-16,0 0-2 0,0 0 0 15,0 0 1 1,0 0 4-16,0 0 5 0,0 0-3 15,0 0-3-15,0 0 1 16,0 0-2-16,0 0 3 16,0 0-6-16,0 0 2 15,0 0 4-15,0 0-3 16,0 0 1-16,11 0 5 16,6 0 8-16,8 0-13 15,3 0 0-15,3-3-4 16,2 2 1-16,2-1-1 15,1 2 1-15,0 0-1 16,2 0 0-16,-3 0 0 16,1 0 0-16,1 0 1 15,-2 0-1-15,1 0 0 0,-1 0 0 16,1 0 0 0,0 0 0-16,1 0 0 0,-1 0-1 15,-3 0 2-15,-5 0-2 16,-1 0 1-16,-3 0 0 15,1 0 0-15,1 0 0 16,-2 3 0-16,1-2-2 16,-1 1 2-16,0-1-2 15,1-1 1-15,0 2 1 16,-1-2 0-16,-3 0-1 16,2 0 1-16,-3 0-2 15,-1 0 0-15,0 0-2 0,0 1-3 16,2-1 0-1,3 0 2-15,0 0 1 0,-3 2-4 16,-2-1 3-16,-3-1 3 16,-4 2 0-16,-2-2 2 15,-3 0-1-15,-3 0 1 16,-1 0 1-16,2 0-1 16,-1 0 1-16,2 0-1 15,3 0 0-15,0 0 0 16,2 0 0-16,2 0 0 15,-1 0 0-15,-1 0-2 16,0 0 2-16,-3 0 0 16,-2 0 1-16,-3 0-1 15,-2 0 0-15,-1 0 1 0,0 0 0 16,0 0 1-16,0 0 0 16,2 0-1-1,-2 0 0-15,1 0-1 0,1 0 1 16,2 0-1-16,-1 0 0 15,-2 0 2-15,-1 0-2 16,2 0 1-16,-2 0-1 16,0 0 0-16,0 0 2 15,0 0 1-15,2 0-1 16,-1 0 5-16,4 0-5 16,-1 0 0-16,1 0-2 15,2 0-1-15,-1 0 1 16,1 0 2-16,3 1 1 0,0-1-2 15,-1 1 3 1,-2-1-4-16,-2 0 1 0,-4 0-1 16,2 0 2-16,1 0-1 15,3 0-1-15,0 0 0 16,4 0 0-16,0 0 2 16,1 2-2-16,2-1 1 15,-2-1 0-15,-2 0 0 16,0 0 0-16,-3 0-1 0,-3 0 0 15,-1 0 0 1,-1 0 0-16,-2 0-1 16,0 0 1-16,0 0-1 15,0 0 0-15,0 0-2 0,0 0 3 16,0 0-3-16,0 0-8 16,0 0-170-16,0 0-290 15</inkml:trace>
  <inkml:trace contextRef="#ctx0" brushRef="#br0" timeOffset="89318.13">30393 982 417 0,'0'0'70'0,"0"0"-52"15,0 0 19-15,0 0 22 16,0 0 41-16,0 0-13 16,-6-7-42-16,6 7 4 15,0 0 2-15,0 0-6 16,0 0-17-16,0 0-5 15,0 0 2-15,0 0-10 16,0 0-13-16,0 0-2 0,0 0-3 16,-1 5 3-16,-2 7 6 15,-1 4 10-15,1 0-3 16,3 4-3-16,0 2 3 16,0 1-4-16,0 0-7 15,0-1 1-15,0 1-1 16,0 1 0-16,0 0-1 15,0 1 2-15,0 1 0 16,0 1-1-16,0-2 5 16,0 2-6-16,0 1 1 15,1-2-1-15,1-1 0 16,2-4 1-16,-3-5-1 16,-1-4-1-16,2-4 2 15,-2-1-2-15,1-2 1 16,-1 0-1-16,2-5 1 15,-2 2 3-15,1-1-4 0,1-1 4 16,-2 0-1-16,0 0-1 16,0 0 5-16,0 0 4 15,0 0-7-15,0 0 0 16,0 1-4-16,0-1-2 16,0 0-11-16,0 0-102 15,0 0-97-15,0 0-482 0</inkml:trace>
  <inkml:trace contextRef="#ctx0" brushRef="#br0" timeOffset="90032.33">30374 1517 416 0,'0'0'102'16,"0"0"-101"-16,0 0 20 15,0 0 71-15,0 0 29 16,0 0-28-16,2 2-24 16,-2-2-6-16,0 0 3 15,0 0 4-15,0 0-17 16,0 0-17-16,0-4-3 16,0-4-7-16,0-7-24 15,-9 0-2-15,1-6 0 16,-4 0 3-16,0 0-2 15,0-5-1-15,-1 4 0 16,1 1-9-16,0 2 9 16,3 8 3-16,3 4 3 0,3 2-1 15,3 4 0-15,0 1-2 16,0 0-3-16,0 0-3 16,0 0-6-16,0 9-7 15,0 9 8-15,0 8 8 16,5 3 1-16,1 0 1 15,3-3-2-15,1-2 2 16,0-4-1-16,4-2 2 16,-1-2-2-16,2-6 1 15,2-4 1-15,0-1 1 16,0-5 7-16,1 0 2 16,-2 0-9-16,-1 0 0 15,-3-8 1-15,-3-1-3 16,0-1 6-16,-2-3-5 15,-1 1 10-15,1-3-7 16,-3 0-5-16,0 0-1 0,1 0-2 16,-4 4-11-16,2 3-44 15,0 2-102-15,-1 3-298 16</inkml:trace>
  <inkml:trace contextRef="#ctx0" brushRef="#br0" timeOffset="92295.99">26228 1601 362 0,'0'0'67'0,"0"0"-17"16,0 0 3-16,0 0-12 16,0 0-3-16,0 0 16 15,0 0-5-15,0-5-14 16,0 5 2-16,0 0 11 15,0 0-23-15,0 0-15 16,0 0-10-16,0 0 0 16,0 0 0-16,0 0 0 15,0 0 1-15,0 0 0 16,3 0 2-16,7 3 11 16,7 6-9-16,7 6 3 0,9 1 0 15,13 3-5 1,6-1-3-16,7 1 1 15,0-2-2-15,2-2-1 0,-3-1 2 16,-6 0-1-16,-10 0 1 16,-10-2-4-16,-12 2-38 15,-11 1-64-15,-9 2-91 16,0-4-275-16</inkml:trace>
  <inkml:trace contextRef="#ctx0" brushRef="#br0" timeOffset="93106.81">28096 1449 351 0,'0'0'163'15,"0"0"-152"-15,0 0 49 16,0 0 44-16,0 0 4 16,0 0-3-16,25-22-27 15,-25 22-44-15,-15 5-29 16,-16 19-5-16,-17 11 20 16,-13 11 7-16,-9 5-3 15,-9 6 3-15,0 5-8 16,0 2-19-16,5 3-3 15,10-6-40-15,9-6-161 0,9-11-320 16</inkml:trace>
  <inkml:trace contextRef="#ctx0" brushRef="#br0" timeOffset="97603.38">29722 1771 432 0,'0'0'0'16,"0"0"-69"-16,0 0 69 16,0 0 39-16,0 0 35 15,0 0-6-15,0 0-43 16,-21-33-11-16,21 29 46 15,0 0 13-15,0 2-12 16,0 1-14-16,0 0-14 16,0-1 6-16,0 1-4 15,0-1-8-15,0 0-8 0,0-1 14 16,0 1-3-16,0 1 3 16,0 0 9-16,0 1-13 15,0 0-6-15,0 0-7 16,0 0-10-16,0 0-6 15,0 0-7-15,2 16 5 16,-2 13 2-16,0 9 6 16,0 5 0-16,0 7 4 15,-2 0 12-15,-4-1-4 16,5-1-9-16,1-5-4 16,0-2-5-16,0-9 2 15,0-5-2-15,0-7 0 16,0-5-2-16,0-9-1 15,0-6-170-15,-5 0-207 16</inkml:trace>
  <inkml:trace contextRef="#ctx0" brushRef="#br0" timeOffset="98145.66">29676 1685 621 0,'0'0'82'0,"0"0"-43"16,0 0 36-16,0 0-2 16,0 0-5-16,0 0-30 15,-79 22 4-15,64-6-22 0,1-4-13 16,8-2 0-1,3-6-5-15,3-1 9 16,0-2-1-16,0-1-1 16,12 0 21-16,9-1 9 0,6-13-24 15,1-1-9-15,-5-2-5 16,-2 5-1-16,-5 3 0 16,-8 6-1-16,-2 3 1 15,-3 0-5-15,1 18-8 16,2 6 11-16,1 4 2 15,2 3 7-15,4 2-4 16,1-3-2-16,4-1-2 16,3-10-77-16,3-11-499 15</inkml:trace>
  <inkml:trace contextRef="#ctx0" brushRef="#br0" timeOffset="98983.31">31290 1676 651 0,'0'0'189'0,"0"0"-167"15,0 0-13-15,0 0 8 16,0 0-9-16,0 87 57 16,0-40-28-16,0 6 35 15,0-2-29-15,0 1-20 16,0-5 1-16,3-4-8 0,5-7-8 16,-3-7-6-1,-2-9-2-15,-3-9-5 0,0-3-21 16,0-8-149-16,0 0-90 15,0-8-412-15</inkml:trace>
  <inkml:trace contextRef="#ctx0" brushRef="#br0" timeOffset="99352.9">31218 1779 900 0,'0'0'162'0,"0"0"-160"0,0 0 31 16,0 0 5-1,0 0-6-15,0 0-16 0,-10-34-16 16,6 34-6-16,-1 3 1 16,1 4 4-16,2-1-5 15,2-4-2-15,0 1 2 16,0-3-5-16,3 0 11 15,11 0 7-15,3 0 9 16,1 0-11-16,-3-5-5 16,-4 1 1-16,0-1 3 15,-3 4-4-15,-3-1 1 0,-4 2 10 16,2 0 16 0,0 0-4-16,7 0-12 15,4 10-5-15,7 7 0 16,2 3-5-16,6-2-1 0,-2-6-147 15,-2-12-563 1</inkml:trace>
  <inkml:trace contextRef="#ctx0" brushRef="#br0" timeOffset="100313.79">30683 683 771 0,'0'0'64'0,"0"0"-37"15,0 0-9-15,0 0-16 16,0 0 57-16,5 79 18 0,-5-41-22 15,2-1-16 1,0-1 2-16,1-3-8 16,0-6-23-16,-3-1-6 0,0-8-4 15,0-3-1-15,0-5 0 16,0-4-34-16,0-6-157 16,0 0-196-16</inkml:trace>
  <inkml:trace contextRef="#ctx0" brushRef="#br0" timeOffset="100601.39">30622 715 512 0,'0'0'141'0,"0"0"-141"15,0 0 0-15,0 0 14 16,110-45 25-1,-82 45 9-15,-2 0-18 0,-8 0 5 16,-4 13-14-16,-3 5 0 16,-2 6 36-16,-2 3-24 15,-4 1 33-15,-3 0-33 16,0-3 6-16,0-1-8 16,-13-7-13-16,-7 1-12 15,-9-8-6-15,-14-4-11 16,-5-6-19-16,2 0-234 15,13-18-306-15</inkml:trace>
  <inkml:trace contextRef="#ctx0" brushRef="#br0" timeOffset="101832.88">30578 591 82 0,'0'0'495'0,"0"0"-457"15,0 0 16-15,0 0 50 16,0 0 3-16,0 0-1 16,-32-17-37-16,32 13-43 15,10 1-20-15,8-1 3 16,7 1-9-16,6 3 0 16,8 0-1-16,8 0 1 0,5 0 0 15,-3 0 0-15,-7 0 0 16,-12 0 0-16,-11 0-2 15,-13 0 2-15,-4 0 1 16,-2 0 3-16,0-2-4 16,-4-4 0-16,-13-2 6 15,-3-3-4-15,-5 1-2 16,1 0 0-16,5 2 1 16,7 1 1-16,9 3 0 15,3 1-2-15,0 1-11 16,9 1-29-16,13 0-13 15,5 1 32-15,6 0 18 0,0 0 3 16,-4 7 1 0,0 2 1-16,-7 1-2 0,-5 0 3 15,-8 0-3-15,-6 3 0 16,-3 1 6-16,0 3 7 16,-20 2-9-16,-10 5-4 15,-3 0-39-15,3-6-314 16</inkml:trace>
  <inkml:trace contextRef="#ctx0" brushRef="#br0" timeOffset="102598.37">29583 2306 315 0,'0'0'343'15,"0"0"-275"-15,0 0 75 16,0 0-26-16,0 0-53 15,0 0-61-15,0 0-3 0,0 88 53 16,0-31-13 0,0 2 4-16,0-2-12 0,0-5-15 15,0-7-3-15,0-6 13 16,0-6-20-16,0-7-5 16,0-9-2-16,0-7-3 15,0-7-32-15,0-3-119 16,0-5-97-16,5-19-293 15</inkml:trace>
  <inkml:trace contextRef="#ctx0" brushRef="#br0" timeOffset="102849.44">29650 2338 745 0,'0'0'0'0,"0"0"-78"15,0 0 77-15,83-17 1 16,-67 17 53-16,-5 11-3 16,-4 6-39-16,-6 1 5 15,-1 4 31-15,0-1 8 16,-7-2-12-16,-8-2 1 16,-3-2 4-16,-3-5-16 15,-1-1-17-15,-1 0-15 16,5-3-12-16,7-6-263 15,11 0-468-15</inkml:trace>
  <inkml:trace contextRef="#ctx0" brushRef="#br0" timeOffset="103302.93">29307 2957 862 0,'0'0'49'0,"127"0"-47"16,-38 0-2-16,2 0 2 16,-5 0 2-16,-10 0 1 15,-15 0-5-15,-18 0-9 16,-17-1-191-16</inkml:trace>
  <inkml:trace contextRef="#ctx0" brushRef="#br0" timeOffset="104513.49">29546 3264 55 0,'0'0'804'16,"0"0"-704"-16,0 0-28 15,0 0 41-15,0 0-44 16,0 0-39-16,40 0-30 0,-19 0-7 15,0 0 6 1,-3 0 1-16,-8 2 0 0,-2 9-4 16,-7 4-1-16,-1 5-1 15,0 2 6-15,-15 5 15 16,-8-1 17-16,-4-3-14 16,5-4 9-16,5-4-9 15,8-7-2 1,5-3-8-16,4-3-7 0,1-2 1 15,28 0-2-15,15 0-22 16,10-15-60-16,0-2-112 16,-10-3-14-16,-14-5-155 15</inkml:trace>
  <inkml:trace contextRef="#ctx0" brushRef="#br0" timeOffset="104916.51">29448 2374 798 0,'0'0'0'16,"91"3"-196"-16,-29 2 184 16,1-4-9-16,-3 2 17 15,-10-3 0-15,-14 0-130 0,-17 0-293 16</inkml:trace>
  <inkml:trace contextRef="#ctx0" brushRef="#br0" timeOffset="105098.42">29744 2346 433 0,'0'0'137'0,"0"0"-11"15,-82-22-16-15,75 19-59 0,7 1-28 16,14 2 8 0,24-2-31-16,11 2-3 0,11 0 2 15,3 10 2-15,-4 11 2 0,-2 5 1 16,-10 6-3-16,-14 1-1 16,-22 1-1-1,-11-3-13-15,-25-3-153 16,-17-11-335-16</inkml:trace>
  <inkml:trace contextRef="#ctx0" brushRef="#br0" timeOffset="105800.19">31339 2359 485 0,'0'0'229'15,"0"0"-171"-15,0 0 67 16,0 0-30-16,0 0-86 0,0 0-5 16,3 41-4-16,-3 4 43 15,0 9 15-15,-1 1-19 16,-2-1-6-1,0-2 15-15,3-5-29 0,0-4 1 16,0-6-8-16,0-9-12 16,0-8 0-16,-1-10-7 15,-2-7-60-15,1-3-88 16,2-3-39-16,0-21-193 16</inkml:trace>
  <inkml:trace contextRef="#ctx0" brushRef="#br0" timeOffset="106031.66">31351 2399 704 0,'0'0'0'16,"0"0"7"-16,0 0 6 15,0 0 38-15,0 0-14 16,0 0 3-16,84 42 4 15,-81-17 3-15,-3 1-7 16,0-1-6-16,-2-4-8 16,-17-1-7-16,-6-1-17 15,-8-2-2-15,-2-4-90 16,7-7-325-16</inkml:trace>
  <inkml:trace contextRef="#ctx0" brushRef="#br0" timeOffset="106515.7">31094 3021 494 0,'0'0'500'0,"0"0"-475"0,101 2-24 16,-36 4 3-16,7 2-2 15,2-3-1-15,-5-1-1 16,-11-1-15-16,-14-3-122 16,-18 0-203-16</inkml:trace>
  <inkml:trace contextRef="#ctx0" brushRef="#br0" timeOffset="106816.7">31248 3127 662 0,'0'0'144'0,"0"0"-144"16,0 0-12-16,0 0 12 16,90 28 14-16,-77-14 15 15,-4 3-20-15,-6 3-2 16,-3 1 31-16,0 1 11 15,0 0-7-15,-12 1 6 16,0-5-4-16,0-6 3 16,6-2-8-16,3-4-22 15,3-2-12-15,0 2-5 16,8-2-11-16,22 1-93 16,9-5-58-16,5 0-355 0</inkml:trace>
  <inkml:trace contextRef="#ctx0" brushRef="#br0" timeOffset="107625.92">31127 2429 700 0,'0'0'102'16,"0"0"-62"-16,0 0 34 0,0 0-21 16,0 0-7-16,93 0-39 15,-32 0-7-15,3 0-7 16,0 0-4-16,-7 0 11 16,-14 0 0-16,-14 0 1 15,-19 0 2-15,-10-10 2 16,0-5 0-16,-22 0 4 15,-13-1 5-15,-6 0 4 16,2 4-4-16,9 4 4 16,14 2 3-16,11 4-6 15,5 2 9-15,3 0-12 16,24 0-10-16,13 10 0 16,8 8 3-16,4 5-1 15,-4 4-3-15,-5 1-1 0,-11 3 1 16,-13-1 1-16,-17-3-2 15,-8-4-11 1,-36-6-131-16,-10-11-383 0</inkml:trace>
  <inkml:trace contextRef="#ctx0" brushRef="#br0" timeOffset="143660.71">13985 2039 184 0,'0'0'180'16,"0"0"-166"-16,0 0 12 15,0 0 13-15,0 0-1 16,0 0-12-16,0 0-25 16,0 0 10-16,6-18 21 15,-3 17-16-15,-3 0 4 16,0 1 3-16,0 0 12 15,0 0-15-15,0 0-7 16,0 0 1-16,0 0 5 0,0 0-6 16,0 0-1-1,0 0 9-15,0 0 16 0,0 0-5 16,2 0-14 0,0 0 15-16,0 0-8 0,-1 0-17 15,2 0-1 1,0 0-6-16,2 0 0 0,1 0-1 15,3 0 1-15,4 0-1 16,2 0 0-16,5 0 2 16,2 0-2-16,3 0 0 15,1 0 0-15,2 0 0 16,0 0 0-16,-2 0-3 16,-6 0 1-16,-3 0-5 15,-5 0-7-15,-5 0-2 16,1 0-9-16,-2 0-11 15,6 0 6-15,-3 0 4 16,4 0 15-16,5 0 0 16,3 0 4-16,2 0-11 0,2 0 16 15,0-3 2 1,-3 0-4-16,-5-1 3 16,-2 2-23-16,-6 0-41 15,-2 0 35-15,2 0 3 0,-3-3-18 16,3 1 0-16,0-1 13 15,4-1-15-15,1-1-62 16,1 0-20-16,-2 0 42 16,2-2 69-16,-3-1 10 15,-1 2-15-15,-1-2 3 16</inkml:trace>
  <inkml:trace contextRef="#ctx0" brushRef="#br0" timeOffset="143774.96">14668 1882 4 0,'0'0'0'0</inkml:trace>
  <inkml:trace contextRef="#ctx0" brushRef="#br0" timeOffset="144704.47">14711 1779 31 0,'10'-14'94'0,"-3"1"-6"16,-2 3 5-16,-4 0-47 15,2-2 26-15,-3 0-18 16,0 0-12-16,0-2-27 16,0-1-5-16,0 1-7 15,0 3 0-15,0 0-2 16,0 0 13-16,0-1-13 15,0 0 0-15,-3 0 1 16,0 4 1-16,-1-2 1 16,-1 1-4-16,-1 1-3 15,-2-3 1-15,0 3 0 16,-1-1-7-16,0 1 3 0,-3-3-3 16,6 1 4-16,-3 1-9 15,1-1 14-15,0 3 2 16,0-1 0-16,0 3-2 15,1 0-4-15,-6 1 4 16,-1 1 7-16,-4 1-6 0,-4 1-1 16,1 1 3-1,-1 0-2-15,-2 0 1 16,3-2-2-16,2-2 0 16,-1 3 4-16,4-3-1 15,1 1 2-15,1 0 3 16,1 1 8-16,0-1-1 15,-1 1-8-15,-2 1-3 16,-2-3 1-16,1 3-3 0,0 0-1 16,1-2-1-16,0 3 2 15,1 0-1-15,0 0 0 16,3 0 1-16,-2 0-2 16,2 0 8-16,1 0 6 15,-4 0 5-15,3 0-5 16,-4 0-1-16,1 0-4 0,-1 1 0 15,0 1 3 1,0 0-3-16,3 3-4 0,-2 0-1 16,0 1 0-1,-3 0-1-15,1 4 7 16,0-2-10-16,-1 4 0 0,-3-2 0 16,2 3 2-1,0 1-2-15,0 2 1 0,0 0 1 16,2 0 0-16,0 1 1 15,1 0-3-15,2 2 0 16,0-1 2-16,2 2 1 16,0 0 3-16,3-1-2 15,2 0-3-15,-2 0 1 0,3 0-4 16,2-3 2 0,-1 4-1-16,5-4 1 0,0 4 0 15,0 1-2-15,0 1 2 16,0 0 6-16,0 2 2 15,3-5 0-15,2 2-7 16,-2-3 1-16,1 0-2 16,-1-1 2-16,3-3-1 15,-3-2-1-15,0 1 0 16,3-3-14-16,1 0 3 16,5 0 10-16,2-2 1 15,5 2 6-15,5-2-2 16,3-1 9-16,3 0-7 15,-2-1-2-15,-3-1-2 16,-1-3-2-16,-4 0 1 16,1-2 0-16,1 0-1 0,-1 0 1 15,0 0 0 1,3-2-1-16,-2-4-4 0,-1 1-5 16,3-1-11-16,0 1-60 15,-1 0-83-15,-5-1-222 16</inkml:trace>
  <inkml:trace contextRef="#ctx0" brushRef="#br0" timeOffset="172998.57">16654 6342 238 0,'0'0'62'16,"0"0"-19"-16,0 0 16 15,0 0 1-15,0 0-30 16,0 0-10-16,0 0-3 16,0 0-5-16,0 0 17 15,0 0 19-15,-10-18 13 0,10 18-11 16,0-1-30-16,0 1-20 16,0 0-2-16,1 0 2 15,13 0 8-15,5 0-3 16,3 0-2-16,7 0-3 15,2 0 1-15,0 0-1 16,4 0 0-16,-1 0-1 16,3 0 1-16,-1 0 1 0,1 0-1 15,-1 0-1 1,-1 0-9-16,-2 0-14 16,-1 0-8-16,0 0-17 0,-4 0 9 15,-1 0-3 1,-2 0 12-16,-1-1 25 15,-2-7 4-15,-2 1 2 16,-3-2 8-16,0 2-1 0,-2-2 0 16,-2 0-1-16,4 3-4 15,-2-2-2-15,1 0 0 16,1-2-1-16,0 0 1 16,0 1 1-16,1-2 1 15,-2 0-1-15,-2 0 0 16,-2-2 2-16,2 2 1 15,-2-1-1-15,2-2 1 16,-4 0-4-16,-1 0 0 16,0 0 0-16,-1 1 0 15,-2-4 0-15,-2 3 0 16,1-4 6-16,-1 0 8 16,0 1 1-16,-4-2 3 0,0 1-18 15,0 0-12 1,0 0-4-16,-10 1-11 0,1 1 2 15,0 2 19-15,-1 1 6 16,4 2 6-16,-2-3 7 16,1 4-6-16,-3-3 6 15,0 0-1-15,1 2-4 16,-2-2-1-16,-3 3-1 16,-2-2-6-16,1 2 0 15,-1 2-2-15,2 1 2 16,-1-2-1-16,2 3 1 0,-3 1 0 15,2-1 1-15,-3 0 1 16,-1 2 0-16,-1-2-1 16,1 2 1-16,-1 1 0 15,-3 2-1-15,0-2 0 16,-4 2 0-16,-3-1-1 16,-1 1 0-16,-1 0 0 15,0-1 0-15,-2 2-1 16,0 0 1-16,-1 0-1 15,2 0-2-15,-1 0 1 16,2 0 2-16,1 0 0 16,0 4-1-16,4 1 1 15,-1-1 0-15,0 3 0 0,2-2-1 16,-2 2 0 0,3 3 1-16,-2-1 0 0,3 4 0 15,-3 1-2-15,1 3 1 16,4 1 0-16,-1 0 1 15,2 2 0-15,5 1-1 16,1 2 1-16,0-1 0 16,2 3 2-16,3-3 2 15,0-1-2-15,3-3 0 16,2 0 1-16,0-1 0 16,4-2 1-16,0 0 0 15,0 1-1-15,0 0-1 16,4 1 0-16,5 1 0 15,0 0-1-15,0 1 0 0,2-1 0 16,0-1 0 0,1 1-1-16,-2 0 0 0,2 2 0 15,2 1 3-15,-2-2-2 16,2 0-1-16,0 0-4 16,5-1 0-16,4-4-7 15,2 2 3-15,5-3-8 16,0-1-14-16,1-1 1 15,4-1-18-15,1-1-75 16,0-4-149-16</inkml:trace>
  <inkml:trace contextRef="#ctx0" brushRef="#br0" timeOffset="175592.78">18674 989 401 0,'0'0'59'16,"0"0"-39"0,0 0 7-16,0 0 1 0,0 0-2 15,0 0 13-15,0 0 6 16,0-20-12-16,0 14 0 16,0 1-11-16,0-1 1 15,-3-1-2-15,-6 0-13 16,-3-1-7-16,-4 1 7 15,-2-2-7-15,0 2-1 16,0 0 0-16,3 1 1 16,-1 2-1-16,-1 0 0 15,-2 0 0-15,1-1 0 16,-3 2-1-16,0-1 1 16,2 3-1-16,1-1 1 15,-3 2 0-15,2 0 0 16,-2-3 0-16,-1 2 0 0,0 1 0 15,0 0 0 1,0 0-1-16,0 0 0 0,0 0 0 16,-3 0-1-16,1 0 1 15,1 0-2-15,-2 4 1 16,0-1-1-16,1 1 2 16,2 1 1-16,2-1 0 15,1-1 0-15,2 1 0 16,3 0 0-16,0 1 0 15,3-2-1-15,0 2 1 16,2 1 0-16,0 1 0 16,0 0-1-16,0 3-1 15,-2-1 2-15,-2 3-3 0,-3-1 3 16,3 0 0 0,-4 1 0-16,4-2 0 0,1 0-1 15,1-1 2-15,4 2-2 16,2-2 1-16,2 2-7 15,3 1-9-15,0 1-1 16,0 4 16-16,2-3 2 16,7 1 10-16,3 0-9 15,3-1 1-15,-2 3-3 16,5-3 0-16,1 2 7 16,1 1-6-16,2-1 12 0,2-2-12 15,-1 3 3 1,-1-3 6-16,0-2-10 15,-1 2-2-15,0-1 2 16,3 0 3-16,1 0-3 0,2 0-4 16,1-2 0-16,4 1 4 15,-1-1 9-15,0-2-9 16,-2 0 6-16,-4-1-6 16,1-2 0-16,-1 0-2 15,-1-2 2-15,-1-2-4 16,-1 1 8-16,-2-3-8 15,3 0 0-15,-2 0 4 16,1 0 0-16,-1 0-5 16,-1 0-10-16,-3 0 6 0,-3 0 9 15,2 0 0-15,-1 0 0 16,0-1 0-16,-1-3 1 16,0-2 4-1,0 0-1-15,1-2-3 0,-2-2-1 16,2 3 1-1,-2-3-1-15,4-1-25 0,-2 0 25 16,-1-1-8-16,-1 1 4 16,-3-1 4-16,0 1 0 15,-1 0 2-15,-1-2 0 16,2-1-1-16,-1-1 0 16,2-2-1-16,-1 3 0 0,-1-1-7 15,0 3 5 1,-1-1 2-16,0 1 0 0,-3 1 3 15,-1-3-3-15,1 0 6 16,-4 0-1-16,-1-1-2 16,0-1-6-16,0-1 1 15,0 1 0-15,0-2 2 16,0 3 4-16,-4 1-4 16,-1 0-19-16,1 7 4 15,1 1-17-15,-4 3-53 16,-1 2-30-16,-4 1-129 15</inkml:trace>
  <inkml:trace contextRef="#ctx0" brushRef="#br0" timeOffset="181994.89">20133 2341 351 0,'0'0'122'0,"0"0"-84"16,0 0 13-16,0 0 14 16,0 0-3-16,0 0-14 15,0 0-8-15,5 0-13 16,-5 0-13-16,0 0-1 16,0 0-1-16,0 0-3 15,0-4 7-15,0-2-3 16,0-1-8-16,0 0-5 15,0-2-16-15,0 1 1 0,-8-1 0 16,-2 1 6 0,-2-1-12-16,-4 1-4 15,-4-1 17-15,-4 0 3 16,-6-1-17-16,-1-1 10 0,-2-1 7 16,-1 2 4-16,-1-1 1 15,3 1-2-15,-1 2-5 16,1 2 3-1,3 0 4-15,0 4 3 0,3-2-3 16,3 3-1-16,1 1-1 16,1 0 2-16,0 0 0 15,-3 0 2-15,-1 6-1 16,-1 2-1-16,-2 3 1 16,0 1-1-16,-4 1 0 0,6 1-1 15,-1 2-3-15,3-1 0 16,2-1 2-16,2 0 2 15,1 0 0 1,2-6 3-16,1 6-3 16,5-3 2-16,1 6 5 0,3 2 3 15,1 4-7-15,0 5-3 16,1 4-3-16,-1 2 2 16,-1 2-15-16,-1-1 11 15,-1-3 5-15,-1-1 5 16,2 0-5-16,2-1 1 15,0-2 2-15,5 1-6 0,1 1 1 16,0-3 2 0,0 3-1-16,12-3 2 15,9 3 0-15,0-4-1 16,6-1-6-16,-1-1-5 16,3-5-11-16,2-1 19 0,-1-4 0 15,0-2-2-15,3-3 4 16,1 0-2-16,2-3 3 15,1 0-10-15,0-4-11 16,1 1-17-16,-4-1 23 16,-1 0-8-16,-2-1-44 15,-1 2 46-15,-2-3-15 16,-2 0 34-16,-4 0 2 16,-1-6 0-16,0-7 13 15,3-2 31-15,1-1-17 0,3-3-20 16,-1 1 8-1,3 0-6-15,0-1-5 16,-2 1-1-16,-1-1 7 0,-3 1-10 16,-3 0 7-16,-3-3 9 15,0 1-5-15,-5-7 13 16,0-2-3-16,-2-4-19 16,-3-2 12-16,-5-2-8 15,-3 2-6-15,0 3-12 16,-2 2-3-16,-13 4 11 15,-4 4-20-15,-2 4-31 16,4 5-77-16,3 4-86 16</inkml:trace>
  <inkml:trace contextRef="#ctx0" brushRef="#br0" timeOffset="205691.69">26757 5384 295 0,'0'0'31'16,"0"0"14"-16,0 0-1 15,0 0 1-15,0 0 4 16,0 0-19-16,0 0-3 15,0 0 4-15,0 0 3 16,-7-48-12-16,3 43-11 16,1 0 4-16,-2-1-10 15,-1 0-3-15,2 2 0 16,-1 0 3-16,1-2 10 16,0 2 13-16,2 0 22 0,0 2-8 15,2-2 0 1,0 4 3-16,-1 0-3 0,1 0-14 15,0 0-7-15,0 0-8 16,0 0-13-16,0 0-14 16,0 5 1-16,12 13 13 15,1 2 16-15,6 4-10 16,4 3-4-16,2 2 1 16,7-2 0-16,4 4 4 15,5 0-7-15,0-1 1 16,2-1 3-16,-3-1-4 15,-3-3-2-15,1 1 2 16,-5-3 2-16,1-3-2 16,1 0 0-16,1-2-1 15,-3-1-3-15,-3-3 3 0,-9-3 0 16,-6-2-41-16,-11-2-71 16,-4-5-42-16,0-2-87 15</inkml:trace>
  <inkml:trace contextRef="#ctx0" brushRef="#br0" timeOffset="206853.95">26638 5290 70 0,'0'0'22'0,"0"0"28"16,0 0 60-16,0 0-23 16,0 0-13-16,0 0-15 15,-7-4-2-15,7 4-9 16,0-2-21-16,0 2 18 15,0-3 0-15,0 3-10 0,0-1-8 16,0 1-7-16,0 0 2 16,0 0 9-16,0 0-7 15,0 0-3-15,0 0-3 16,0 0-8-16,0 0-5 16,0 0 4-16,0 0 6 15,0 0-6-15,0 0-1 16,0 0-4-16,0 0-4 15,0 0-2-15,-3 0-1 16,-5 1 3-16,-1 8 1 0,0 1 0 16,-1 1 0-16,0 1 0 15,0-1-1-15,0-3 1 16,3 1 0-16,1-1-1 16,0-1 0-16,0 2 1 15,-1 2-1-15,-3 1 2 16,-3 6-1-16,-5 1 0 15,0 1-1-15,-4 0 1 16,1 1-1-16,0-1 0 16,4-1 1-16,0 0 0 15,0-1-2-15,1-2 2 16,1 0-1-16,0 0 0 16,3 0 0-16,-3 4 1 15,0-1 0-15,-3 5 2 0,2 2 5 16,-3 2 0-1,0 3-4-15,-1 0 0 16,-1 0-2-16,0 1 0 0,0 0-1 16,2-3 0-16,1 0 0 15,-2 1-1-15,0 0 0 16,1-1 0-16,0 0 0 16,1 3 1-16,-1 1-1 15,0 0-1-15,-1 1 1 16,-1 2 4-16,2-2-4 15,1 0 1-15,0-6-2 16,6-5 1-16,-1-1 0 0,2-7 0 16,4-1 0-16,-1-2 0 15,1-2 6-15,4-2 8 16,0-1 2 0,0-1-6-16,1-1-3 0,1-2 6 15,-1 1-7 1,2-1-6-16,0 3-9 0,0 1-34 15,0 1-168-15,0-2-404 16</inkml:trace>
  <inkml:trace contextRef="#ctx0" brushRef="#br0" timeOffset="207562.7">25694 6578 142 0,'0'0'457'0,"0"0"-431"15,0 0-15-15,0 0 54 16,0 0 22-16,0 0-42 16,44-18-31-16,-11 2-8 15,5-2 2-15,5-3 8 16,2 0 17-16,1-3-24 15,6 0 0-15,2 1-1 16,-1-2-8-16,3 1-1 16,-2 1 1-16,-1 2 2 15,-1-1-2-15,-1 2 0 16,-2-3-1-16,1 0 1 0,0 0 5 16,2-1-5-16,-4 0-1 15,0 4-4-15,-3 1 5 16,-4 3 0-16,-3 2-5 15,-2 2 2-15,-3 2 3 16,-7 1 0-16,0 4 4 16,-7-1 2-16,1 3 2 15,-4-2 3-15,-4-1 2 16,0 4 7-16,-2-4 3 16,-2 1-6-16,-1 3-1 15,1-2-1-15,0 3-5 16,0-4-1-16,0 4 0 15,-2-2-2-15,4 0-3 0,0-1-2 16,5 0-2 0,2-1 0-16,-1 0-5 0,2-1-2 15,-2 0-35 1,-1 0-7-16,2 1-39 16,-2-1-34-16,-1 1-100 0,3 0-50 15</inkml:trace>
  <inkml:trace contextRef="#ctx0" brushRef="#br0" timeOffset="208416.59">26622 5269 474 0,'0'0'41'16,"0"0"13"0,0 0 36-16,0 0 14 15,0 0-16-15,0 0-33 0,0-2-16 16,0 2 1-16,0 0-10 16,0 0-19-16,0 0 3 15,0 0 11-15,0-1 1 16,0 1-3-16,0 0-14 15,0-2-6-15,0 2-2 16,0-1 8-16,-2-1-5 16,-1 1-4-16,-1 0-7 15,1 1-31-15,0 0-78 16,1 0-176-16</inkml:trace>
  <inkml:trace contextRef="#ctx0" brushRef="#br0" timeOffset="209164.18">27328 5719 629 0,'0'0'41'0,"0"0"-19"15,0 0 24 1,0 0-35-16,0 0-8 16,0 0 3-16,58 21-2 0,-45-8-2 15,-4 0-1-15,-1 0 6 16,-2 0-1-16,-2 1 3 16,-3 1-3-16,-1-2-2 15,0 0-1-15,0 0 0 16,-7 1 10-16,-10 2-2 15,-8-3 1-15,-5-1 10 16,-6 1-2-16,-1 0-3 16,-1 0-6-16,3 5-4 15,5-2-4-15,5 0-3 16,10-3-76-16,7-5-252 16</inkml:trace>
  <inkml:trace contextRef="#ctx0" brushRef="#br0" timeOffset="210664.91">26738 5811 161 0,'0'0'101'16,"0"0"-23"-16,0 0 47 16,0 0-17-16,0 0-2 15,0 0-4-15,0 0-30 16,3 0-29-16,-1 0-11 16,-2 0 8-16,0 0-1 15,0 0-3-15,0 0 1 16,0 0 2-16,0 0 3 15,1 0-3-15,5 0-2 0,1 0-11 16,1-7-19 0,4-3-6-16,3 1 8 0,4-1-6 15,2-2-2-15,6-3-2 16,4-1-1 0,7-3-15-16,3-2-10 15,1-4-3-15,3-2 4 0,-5-2 10 16,-2 0 11-16,-1 0 2 15,0-4 3-15,5-1 4 16,0 1-4-16,2-3 0 16,-2 4-7-16,-3 0 3 15,-3 2-35-15,-3 3-1 16,-1-2-4-16,0 3 29 16,-1 0 1-16,0-1-15 0,-1 5 6 15,-4 1 9 1,-4 2 14-16,-3 7 0 0,-5 1 4 15,1 0-2-15,-5 4 1 16,1 0 4 0,0 2-1-16,-3 2 13 0,-3 0-11 15,-4 2 0-15,-1 1-5 16,0 0-3-16,0 0-3 16,-12 0 3-16,-12 8 9 15,-7 3 11-15,-7 1-5 16,-3-3 0-16,2 1 6 15,3-3-4-15,8 1-1 0,9-5-7 16,10-1-7-16,9-2-2 16,0 0 0-1,7 0-12-15,20-13-28 0,7-1-36 16,8-3 45-16,0 3-25 16,-3 3 23-16,-6 1 24 15,-8 6 9-15,-9 3 5 16,-7 1 17-16,-4 0 12 15,-5 0-9-15,0 14 1 16,0 6 22-16,-6 5 8 16,-5 2-23-16,-2-1-15 15,2 2-15-15,4 3-3 16,5-7-20-16,2-11-292 0</inkml:trace>
  <inkml:trace contextRef="#ctx0" brushRef="#br0" timeOffset="211555.04">28300 4847 568 0,'0'0'143'15,"0"0"-107"-15,0 0 33 16,0 0-16-16,0 0-44 16,0 0-7-16,-4 51 56 15,-10-15-3-15,-1 6 6 16,-1 2-11-16,1 6 23 15,2-5-39-15,1-1-18 16,4-6-2-16,2-7-4 0,1-5-5 16,3-7-3-16,2-6-1 15,0-7-1-15,0-1-1 16,0-5 1-16,0 0 1 16,0 0 4-16,0 0 6 15,0 0 0-15,0-3-6 16,0-11-5-16,0 0-7 15,-3 0-7-15,-9-2-11 16,-4 3 10-16,-4 4 4 16,-1 0 11-16,-1 7 1 15,4 2 3-15,-1 0-4 16,2 0 0-16,-1 12 0 16,1 5 0-16,4 0 1 15,6 1-1-15,5-1 0 16,2-4 0-16,0 0 1 15,6-3 9-15,10-2 6 0,4-1 10 16,4-3 0-16,1-4-8 16,1 0-13-16,-1 0-5 15,1-1-14-15,3-9-93 16,3-1-109-16,-2-2-211 16</inkml:trace>
  <inkml:trace contextRef="#ctx0" brushRef="#br0" timeOffset="211952.98">28576 4873 642 0,'0'0'37'0,"0"0"-31"16,0 0 42-16,-44 71 82 15,30-30-47-15,0 6-7 16,0 0-18-16,2 2-9 16,2-7-4-16,3-5-22 15,0-5-10-15,1-5 3 16,0-4-11-16,-1-6-5 16,2-6-2-16,2-2-15 15,2-8-136-15,1-1-141 16</inkml:trace>
  <inkml:trace contextRef="#ctx0" brushRef="#br0" timeOffset="212269.75">28496 4973 796 0,'0'0'15'0,"0"0"7"15,0 0-22-15,0 0 17 0,0 0 23 16,0 0-18 0,101-31-5-16,-81 42-4 15,-3 4 5-15,-6 3 2 0,-3 5-4 16,-5-2 9 0,-3 3-9-16,0 0 8 15,-5-3 15-15,-7-4 5 0,-3-2-5 16,-1-5-23-16,-1-3 2 15,4-3-10-15,-3-3-8 16,3-1-12-16,4 0-184 16,5-8-218-16</inkml:trace>
  <inkml:trace contextRef="#ctx0" brushRef="#br0" timeOffset="212761.43">28939 4863 857 0,'0'0'26'0,"0"0"-19"15,0 0-6-15,0 0 65 16,0 0 29-16,0 0-36 16,-20 77-28-16,14-63 13 0,2-2-9 15,2-5-14-15,2-2-10 16,0-4-11-16,0-1 0 15,3 0 0 1,15 0 0-16,8 0 0 16,4-9-42-16,1-2-21 0,-7 3 14 15,-9 4 22-15,-5 3 22 16,-9 1 5-16,-1 0 2 16,0 0 1-16,0 4 22 15,0 7 28-15,-3 1-8 16,-1-1-4-16,-3 0-16 15,2 0-19-15,2 0-6 16,0-2-1-16,3 0-4 16,0-4-104-16,0-5-255 15</inkml:trace>
  <inkml:trace contextRef="#ctx0" brushRef="#br0" timeOffset="213611.2">28546 4747 231 0,'0'0'295'15,"0"0"-273"-15,0 0 92 16,0 0 32-16,0 0-41 16,0 0-43-16,-19-21-33 15,19 17-21-15,2 0-6 0,9 2-1 16,6 0 4-16,5 2-4 16,7 0 7-16,0 0-3 15,4 0 2-15,0 0-5 16,-3 2 1-16,-3 0-1 15,-11 0 5-15,-7 0-1 16,-6-2 8-16,-3 0 26 16,0 0 13-16,0 0-22 15,0-6 0-15,0-3-4 16,-6 2-10-16,-3-3-17 16,2 4 0-16,-1-2 0 15,1 2 1-15,4 2-1 16,3 3 2-16,0 1-2 15,0 0-12-15,0 0-19 16,9 0 2-16,4 0 29 16,5 1 4-16,-1 6-3 15,-1 4 0-15,-4 1 1 16,0 2 0-16,-5 2 4 0,-1-3 3 16,-3 5-4-16,-3-3-2 15,0-1-3 1,0 2-4-16,-12-2-1 0,-4 4 5 15,2-5-109-15,4-1-244 16</inkml:trace>
  <inkml:trace contextRef="#ctx0" brushRef="#br0" timeOffset="-214138.86">26668 5341 802 0,'0'0'92'15,"0"0"-81"-15,0 0-8 16,0 0 7-16,0 0 5 16,6 76-10-16,-4-55-5 15,-2 0-49-15,0-1-205 16,0-3-249-16</inkml:trace>
  <inkml:trace contextRef="#ctx0" brushRef="#br0" timeOffset="-213970.32">26652 5647 551 0,'0'0'65'0,"0"0"20"15,0 0 34-15,0 0-49 0,0 0-43 16,0 0-25-16,-3 85-2 15,3-71-39-15,0 1-156 16,-8-2-34-16,-2-1-227 16</inkml:trace>
  <inkml:trace contextRef="#ctx0" brushRef="#br0" timeOffset="-213721.26">26537 5953 984 0,'0'0'22'15,"0"0"-21"-15,0 0 0 16,0 0-1-16,0 0-30 0,-100 72-165 16,77-59-519-1</inkml:trace>
  <inkml:trace contextRef="#ctx0" brushRef="#br0" timeOffset="-213588.01">26259 6244 840 0,'0'0'44'16,"0"0"-39"-16,0 0-5 15,-49 72-1-15,38-50-114 16,0-1-197-16</inkml:trace>
  <inkml:trace contextRef="#ctx0" brushRef="#br0" timeOffset="-213439.41">26094 6491 884 0,'0'0'114'0,"0"0"-83"16,0 0 73-16,0 0-74 15,0 0-30-15,0 0-27 16,-11 7-204-16,11-7-363 16</inkml:trace>
  <inkml:trace contextRef="#ctx0" brushRef="#br0" timeOffset="-213125.21">26784 5880 1149 0,'0'0'0'16,"0"0"-167"-1,0 0 158-15,120-10-5 0,-65 4-66 16,3-2-206-16</inkml:trace>
  <inkml:trace contextRef="#ctx0" brushRef="#br0" timeOffset="-213005.57">27228 5821 961 0,'0'0'164'0,"0"0"-156"0,0 0-8 15,0 0-104-15,0 0-310 16</inkml:trace>
  <inkml:trace contextRef="#ctx0" brushRef="#br0" timeOffset="-211806.52">26073 5966 79 0,'0'0'427'16,"0"0"-385"-16,0 0 0 16,0 0 28-16,0 0-19 15,0 0-15-15,0 0-11 16,-8-5-18-16,-2 1-3 16,-8 0-4-16,-5 0 2 15,-6-3-1-15,-4 1 2 16,-6-1 0-16,2 0 2 15,-4 2 15-15,0-1 5 16,-7 5-4-16,0-4-15 16,-3 3-4-16,-2-1-1 0,1 0-1 15,2 0 0-15,1 1 1 16,3 1 1 0,1-2 1-16,5 1 9 0,7-2 7 15,3 2 1-15,6 0 3 16,4-4 3-16,4 1-11 15,3 1 1-15,6-2 10 16,2 1-7-16,5-1 9 16,0 1 2-16,0-4-16 15,9 2-7-15,14-3-6 16,6 0 5-16,7 0 0 16,4-1-4-16,-1-1-4 15,-1 1-5-15,-7 0-5 0,-4 0 1 16,-5 2-2-16,-8 2 10 15,-2 3 3-15,-4 1 4 16,-3 2-2-16,-2 1 1 16,-3 0-3-16,0 0 0 15,0 0-11-15,-16 0 8 16,-7 4 3-16,-8 11 7 16,-5-1-4-16,-4 5-1 15,4 0 2-15,1 1-2 16,9-1 6-16,6-5 3 15,10-3-4-15,8 2-6 16,2-1 2-16,8 4-1 16,17 2 35-16,11-5 9 0,4 0-24 15,-1-1-12-15,-6-5-9 16,-8 2-1-16,-7-4-42 16,-3 0-123-16,-6-5-236 15</inkml:trace>
  <inkml:trace contextRef="#ctx0" brushRef="#br0" timeOffset="-210944.18">24775 5280 697 0,'0'0'84'0,"0"0"-14"16,0 0 28-16,0 0-20 15,0 0-47-15,0 0-29 16,0 52 29-16,0-11 29 16,-3 8-20-16,-5 1 3 15,-1 1-2-15,2-4-21 16,1-7-4-16,3-8-8 16,3-6-4-16,0-8 2 15,0-7-4-15,0-5-2 16,0-4 0-16,0-2 0 15,0 0 7-15,0-2-7 0,-4-9-4 16,-4 0-37 0,-3 1 26-16,-5 3-3 0,-5 4 11 15,-3 3 7-15,-1 0 0 16,1 0 4-16,6 0 1 16,6 0 4-1,6 3-1-15,5 1-5 0,1 1-3 16,0 1-2-16,6 1 2 15,15 0 19-15,1-1 4 16,2-2-2-16,-2-4-10 16,-4 0-11-16,-1 0-1 15,-2 0-39-15,4-5-75 16,2-9-161-16,3-4-276 16</inkml:trace>
  <inkml:trace contextRef="#ctx0" brushRef="#br0" timeOffset="-210637.89">24954 5329 777 0,'0'0'116'16,"0"0"-108"-16,0 0 21 0,0 0-13 15,0 0 36 1,0 88 57-16,0-39-61 16,0 2-18-16,-5-1 15 0,1-6-4 15,2-2-17-15,-1-7-9 16,2-6-6-16,1-4-6 16,-2-6-2-16,2-3-1 15,0-7-2-15,0 0-12 16,0-1-137-16,5-7-167 15,8-1-244-15</inkml:trace>
  <inkml:trace contextRef="#ctx0" brushRef="#br0" timeOffset="-210330.39">24975 5431 848 0,'0'0'0'0,"0"0"-5"16,0 0 5-16,0 0 34 15,0 0 6-15,0 0-25 16,68-9-11-16,-47 23-3 16,-3 5 1-16,-2-1 4 15,-3 0 21-15,-3-5 25 16,-7-1-6-16,-3-4-9 15,0-1-28-15,-5 0 11 0,-11 0 13 16,-2 1-17 0,0-2-16-16,2-1-1 0,7-2-122 15,7-3-140-15,2 0-403 16</inkml:trace>
  <inkml:trace contextRef="#ctx0" brushRef="#br0" timeOffset="-209934.9">25205 5242 851 0,'0'0'40'16,"0"0"-33"-16,0 0-7 15,0 0 9-15,96-15-3 16,-75 15 2-16,-4 1-8 16,-8 10 0-16,-6 3-6 15,-3 3 1-15,0 2 5 16,-8-2 12-16,-7 0 26 15,2-2 8-15,2-2 16 16,3-4 2-16,6-2-10 0,2-1-19 16,0-3-22-1,13 0 6-15,13-2-8 0,5-1-11 16,2 0-17-16,-3 0-137 16,-5 0-119-16</inkml:trace>
  <inkml:trace contextRef="#ctx0" brushRef="#br0" timeOffset="-207974.87">26699 6320 276 0,'0'0'143'16,"0"0"-92"-16,0 0-16 15,0 0-18-15,0 0 12 16,0 0 0-16,5 0-2 15,-5 0-10-15,0 0 4 0,0 0 24 16,0 0-4 0,0 0-7-16,0 0 4 0,0 0 5 15,0 0 5 1,0 0-15-16,0 0-22 0,0 0-8 16,0 0-3-16,0 0-2 15,0 0-1 1,0 0-1-16,0 0 1 0,0 0 2 15,0 0-1-15,0 0 1 16,0 0 0-16,0 0 1 16,0 2 1-16,0 0-1 15,0 2-1-15,0-2 1 0,0-1 8 16,0 2-3 0,0-1 1-16,0 3 0 0,0 1 3 15,0 1 4-15,-2 2-7 16,-2-1-5-16,-2-1-1 15,-3 3 0-15,2 1 3 16,-3 1 3 0,1 7 3-16,-1 1 4 0,1 2 0 15,0 1-3-15,-1 1-3 16,1 1 2-16,-2 0 8 16,0 0-6-16,0 2-5 15,-1-1 5-15,-3 0 0 16,2 1 7-16,1 0 0 15,1-1-12-15,2 0-2 16,2-2-3-16,3-4 0 0,-1 2-1 16,-1-4 0-16,-2 1 1 15,1-3 1-15,0 0-1 16,1 1 0-16,-2 0-1 16,2 0 0-16,-1-1 0 15,2-1 0-15,1-1-1 16,1 0 1-16,0-3 0 15,1 3 1-15,1-6-1 16,1-2 0-16,0 0-2 16,0-3 2-16,0-1-1 15,0-1-1-15,0-1 1 16,0 0 1-16,0 0 4 0,0 0 3 16,0 0 1-16,0-3-1 15,0-6-2-15,0-1-3 16,0-2 0-16,0 1 5 15,-3-3-3-15,1 0-1 16,1-3 0-16,-2-1-1 16,3-1-2-16,0-1 1 15,0 3-1-15,0 0-1 16,0 5 0-16,0 2 1 16,0 3 0-16,0 2 1 15,0 4-1-15,0-2 1 16,0 3 0-16,0 0-1 15,0 0-2-15,-1 9-10 16,-2 10 6-16,-2 6 6 16,-1 1 0-16,1 0 0 0,1-1 3 15,2-5-3 1,2-4 2-16,0-8 2 16,0-3 7-16,9-5 7 15,8 0 15-15,8-5 4 0,7-11-6 16,-1-4-11-16,-1 4-4 15,-8-1-9-15,-4 5-7 16,-8 4-3-16,-3 3-13 16,-6 5-34-16,-1 0-63 15,0 0-156-15,-9 0-401 0</inkml:trace>
  <inkml:trace contextRef="#ctx0" brushRef="#br0" timeOffset="-207424.11">26373 7419 403 0,'0'0'362'0,"0"0"-352"16,0 0 19-16,0 0 4 16,0 0 11-16,0 0 37 15,0 61-5-15,0-30 3 0,-8 3-12 16,-1 0-1-1,3-5-26-15,2 1-7 0,4-7-6 16,0 1-11-16,0-6-8 16,0-3-4-16,0-3-4 15,3-4 0-15,-2-1-20 16,1-2-56-16,-2-2-31 16,0-2-82-16,0-1-166 15</inkml:trace>
  <inkml:trace contextRef="#ctx0" brushRef="#br0" timeOffset="-207003.69">26332 7706 575 0,'0'0'227'16,"0"0"-215"-16,0 0-12 16,0 0 37-16,0 0 37 0,0 0-2 15,-53-7-42 1,36 7-18-16,-4 0 8 0,-1 1 12 15,1 9-7-15,-1 2-9 16,2 0 4-16,7 1-5 16,0 0-9-16,7-1 4 15,4-1-7-15,2-2 2 16,2-1 8-16,18-4 25 16,7-2 2-16,7-2-26 15,5 0 8-15,-1 0-18 16,-1-9-4-16,-6-2-33 15,-7 2-92-15,-8 0-171 16,-8 1-467-16</inkml:trace>
  <inkml:trace contextRef="#ctx0" brushRef="#br0" timeOffset="-206524.81">26670 7370 651 0,'0'0'186'16,"0"0"-184"-16,0 0-2 15,0 0 25-15,6 109 50 0,-6-61 14 16,0 1-17-16,0-3-25 16,-2 0-1-16,-2-8 0 15,-1-6-6-15,0-5-17 16,-2-4-12-16,1-8-9 16,3-5-2-16,2-5-1 15,1-5-34-15,0 0-71 16,0-7-120-16,7-12-340 15</inkml:trace>
  <inkml:trace contextRef="#ctx0" brushRef="#br0" timeOffset="-206250.54">26725 7460 697 0,'0'0'0'0,"0"0"0"0,0 0 11 16,0 0 84-16,0 0-26 15,88 12-15-15,-75 2-13 16,-4 4 11-16,-7-3-5 16,-2 2-9-16,0 2-5 15,-11-2-15-15,-10-1 4 16,-1-1-17-16,-2-2-3 15,2-2-2-15,4-4-138 16,6-7-205-16</inkml:trace>
  <inkml:trace contextRef="#ctx0" brushRef="#br0" timeOffset="-205437.35">27030 7344 575 0,'0'0'209'0,"0"0"-200"15,0 0 55-15,0 0 41 0,0 0-15 16,0 0-20 0,-1 0-57-16,7 0-10 0,2 0-3 15,2-2 12-15,-1 2 9 16,0 0-2-16,-2 0 12 15,0 0-1-15,-2 0-7 16,-5 7-17-16,0 7-5 16,0 3 4-16,-15 2-4 15,2-1 7-15,-2-3 0 16,6-3-5-16,4 0-3 16,5 1-4-16,0-1-45 15,10 1-22-15,10 3 19 16,0-2 7-16,-4 0 41 15,-7-3 4-15,-6 0 6 16,-3 1 22-16,0-2 10 16,-19-2-10-16,-11-2 22 15,-3-2-17-15,0-1-23 0,9 0-10 16,11-3-44-16,13 0-149 16,6 0-399-16</inkml:trace>
  <inkml:trace contextRef="#ctx0" brushRef="#br0" timeOffset="-204125.21">26577 7319 762 0,'0'0'134'0,"0"0"-110"0,0 0 25 16,0 0 4-1,0 0 0-15,0 0-52 16,60 0-1-16,-21-4 0 16,0-2-35-16,-3 0 24 0,-7-2 7 15,-11 2 4-15,-6 2 4 16,-9 1 6-16,-3 2 19 16,0-1 8-16,0 1 9 15,-12-3-21-15,-2 2-17 16,0-2-4-16,3 3 6 15,8 0 2-15,3 1-12 16,0 0 0-16,5 0-28 16,15 0-49-16,7 0 46 15,0 0 21-15,-4 0 10 0,-10 0 5 16,-7 0 9-16,-6 0 30 16,0 2 6-16,0 8 0 15,-3 0-18 1,-10 3-20-16,-3-1-11 0,2 0-1 15,3-2-31-15,8-3-145 16,3-7-331-16</inkml:trace>
  <inkml:trace contextRef="#ctx0" brushRef="#br0" timeOffset="-202227.43">26936 5528 182 0,'0'0'466'0,"0"0"-406"15,0 0 0-15,0 0 41 16,0 0 11-16,0 0-7 16,0 0-35-1,0 0-42-15,6-4-18 0,2-7 0 16,1-4-10-16,4-1-2 16,1-5-5-16,4-4-3 15,-2-5 1-15,5-7-11 16,1-1 4-16,-2-3 3 15,-1 4-11-15,-3 1 19 16,-3 5 5-16,-3 1 0 16,-1 0 0-16,0 1 0 15,-3 0 1-15,1 1 1 16,1-2-1-16,-1-2 1 16,-1-2 5-16,2 1-5 0,-4 7 0 15,2 8 8-15,-3 8 15 16,-3 4-4-16,0 5-4 15,0 1-17-15,0 0-1 16,0 0 0-16,0 0-19 16,0 4-99-16,0 9-111 15,0-5-433-15</inkml:trace>
  <inkml:trace contextRef="#ctx0" brushRef="#br0" timeOffset="-201464.21">27238 4616 397 0,'0'0'288'0,"0"0"-269"16,0 0-6-1,0 0 37-15,0 0 65 0,0 0-11 16,-46 98-30-16,28-67-19 16,3-4-25-16,2-6-14 15,7-7-1-15,3-5 2 16,3-3-10-16,0-5-7 15,0-1 3-15,0 0 1 16,6-9 14-16,10-12 0 16,1-7-18-16,0-1-8 15,-2 4-21-15,-3 6 12 16,-4 6 12-16,-4 9 4 16,-2 4 0-16,-1 0 0 15,-1 0-7-15,2 7-12 16,2 14 20-16,-1 4 5 15,0 1 1-15,3-1-4 0,-2-1 1 16,2-4 0-16,1-3 7 16,-3-6-5-16,-1-2-5 15,-3-6-23-15,0-3-226 16</inkml:trace>
  <inkml:trace contextRef="#ctx0" brushRef="#br0" timeOffset="-200566.59">27569 4270 669 0,'0'0'52'0,"0"0"13"15,0 0 41-15,0 0-23 16,0 0-29-16,0 0-49 16,12 18 2-16,-12 15 20 15,-9 5 24-15,-1 2-21 0,2 2 4 16,0-5-12 0,1-6-1-16,6-5-9 15,1-4-6-15,0-9 1 0,0-3-6 16,1-6 0-16,6-2-1 15,1-2 9-15,0 0-7 16,-4-4-2-16,-1-11-35 16,-3 2-1-16,0 2 0 15,-1 2-4-15,-14 2 36 16,-6 3 4-16,-6 2 7 16,-4 2 0-16,1 0 14 15,3 4 8-15,6 7-9 16,8 1 5-16,7 0-18 15,6 0-2-15,0 2-3 0,3-3 3 16,14 1 15-16,5-4-12 16,3-3 0-16,2-4 4 15,-5-1-12 1,-2 0-5-16,-6 0-115 0,-3-12-113 16,1-7-338-1</inkml:trace>
  <inkml:trace contextRef="#ctx0" brushRef="#br0" timeOffset="-200221.53">27763 4216 154 0,'0'0'725'0,"0"0"-725"15,0 0 9-15,0 0-9 16,0 0 55-16,-7 105 18 16,2-60 1-16,2 0-26 15,2 1-16-15,1-5-7 16,0-7-7-16,0-3-10 15,0-4-4-15,0-7-4 16,0-7-1-16,0-7-8 16,0-3-78-16,0-3-175 0,0-12-208 15</inkml:trace>
  <inkml:trace contextRef="#ctx0" brushRef="#br0" timeOffset="-199932.3">27720 4242 709 0,'0'0'0'16,"0"0"-170"-16,0 0 170 0,83-33 22 16,-51 33 30-16,-3 0 14 15,-3 12-35-15,-8 3-20 16,-3 5 13-16,-9 0 9 15,-5-1 7-15,-1 1-23 16,0-3 2-16,-3-3 25 16,-10-1-6-16,1-4 12 15,0-1-23-15,-3-5-27 16,1 0 0-16,1-3-70 16,4-3-301-16</inkml:trace>
  <inkml:trace contextRef="#ctx0" brushRef="#br0" timeOffset="-197387.66">28090 4229 995 0,'0'0'0'16,"0"0"-15"-16,0 0 15 16,0 0 11-16,0 0 6 15,80-45 5-15,-65 34-4 16,-1 2-7-16,-7 2 12 16,-4 3 20-16,-3 2-8 0,0 1-13 15,0 1-10 1,0 0-12-16,0 0-5 0,0 6 2 15,-9 9 3 1,-4 5 4-16,4 0-1 16,0 3 0-16,2-4-2 0,4-1 1 15,0-1-2 1,3-2 0-16,0-5 0 16,0-2 0-16,0 0 0 0,0-3-7 15,0-4-4-15,0 2 1 16,0 0-7-16,-8-2-18 15,-3 5 6-15,0-2 29 16,-1-2 9-16,4 1-5 16,1 0-2-16,5 0 4 15,1 0-6-15,1-1 0 16,0 3-8-16,0 0 8 0,1-1 2 16,11-1 13-16,5 1 11 15,4-1-9 1,-5-1-13-16,0-2-4 0,-7 0-37 15,-9-3-151-15,0-10-321 16</inkml:trace>
  <inkml:trace contextRef="#ctx0" brushRef="#br0" timeOffset="-196677.33">27732 4006 617 0,'0'0'155'0,"0"0"-109"16,0 0 32-1,0 0 1-15,0 0-17 0,0 0-34 16,15 0-21-16,5 0-5 16,5 0-1-16,5 0 9 15,-2-2-9-15,-1 1-1 16,-5 0-7-16,-5-3 7 16,-6 2 4-16,-6-2 1 15,-4 0-3-15,-1 1-2 16,0-1 5-16,0-2 21 0,-6 0-21 15,-4 0 0 1,1 2-1-16,3-2-2 0,3 6-2 16,1-2 0-16,2 0 0 15,0 2 0 1,0 0-11-16,8 0-28 0,4 0 16 16,1 0 18-16,-1 0 5 15,0 0 3-15,-3 0 1 16,0 0 1-16,3 0 11 15,-2 0 13-15,1 8 4 16,1-2-10-16,-5 2-2 16,-2 3-6-16,-2-1-8 15,-3 5-7-15,0 1 0 16,0 1-11-16,-3 0-16 0,-8-3-119 16,0-3-123-1</inkml:trace>
  <inkml:trace contextRef="#ctx0" brushRef="#br0" timeOffset="-184376.35">28974 4946 193 0,'0'0'6'0,"0"0"-6"16,0 0-24-16,0 0 24 16,0 0 12-16,0 0-11 15,0 0 2-15,10-23 32 16,-10 17 22-16,0 0-3 16,0 4-51-16,0-3 16 0,0 4-14 15,0 1-5-15,0-2-5 16,0 2 5-16,0-2 1 15,0 0 8-15,0 0 12 16,0-1 19-16,0 0 10 16,0 0 10-16,0 2-12 15,0 0 21-15,0 1-12 16,0 0-10-16,0 0-7 16,0 0-4-16,0 0-11 0,0 0-7 15,0 0 7 1,0 0 9-16,0 0-2 15,0 0 0-15,0 0-7 16,0 0-9-16,0 0-16 16,0 0-1-16,0 13-3 15,-3 3 4-15,-5 3 2 0,3 0 1 16,-2 0-1 0,3-4 3-16,1-3-1 0,1-3 0 15,1-5-3-15,1-1 3 16,-2-1-1-16,2-2 0 15,0 0 8-15,0 0 29 16,0 0 1-16,0 0-11 16,0 0-8-16,0 0-8 15,0-4-9-15,0-1-4 16,0-2 3-16,5 0-3 0,-1 0-1 16,6-1-3-1,1-2 1-15,4 0-5 0,3-1-12 16,0-1 0-16,0 4 3 15,-2 1 8-15,1 1 6 16,-3 3 0-16,-3 2 1 16,-2 1 1-16,-2 0 0 15,-4 0-3-15,-1 11 0 16,-2 5 3-16,0 2 17 16,0 1 4-16,-2 1-3 15,-2 0 0-15,-3 1-6 16,2-3-8-16,0-2-4 15,1 1 0-15,-1-5-54 16,4-6-229-16</inkml:trace>
  <inkml:trace contextRef="#ctx0" brushRef="#br0" timeOffset="-137333.51">25296 8468 362 0,'0'0'38'16,"0"0"25"-16,0 0 40 15,0 0 0-15,0 0-18 16,0 0-29-16,0 0 4 15,0 0-5-15,0 0-9 16,1-11 0-16,-1 11 4 16,0 0 6-16,0 0-11 15,0 0-8-15,0 0-8 16,0 0-2-16,0 0-5 16,0 0-6-16,0 0-6 0,0 0-4 15,0 0-5-15,0 5-1 16,0 16 0-16,-9 12 2 15,-5 11 10 1,-3 3-4-16,2 8 13 0,-5-1-6 16,4 1-3-16,3-1-2 15,0-4-8-15,3-1 3 16,1-7-1-16,3-2-4 16,2-7 2-16,-2-3 0 15,1-3-2-15,-1-7 0 16,2-2 0-16,-2-7 1 15,3-2 0-15,0-4 0 16,3-5-1-16,0 0 1 16,0 0 0-16,0 0 4 0,0-8-5 15,1-9-10 1,5-5-8-16,-3-2-2 0,-3 5-1 16,0 0 5-16,0 4-9 15,-17 1 4-15,-2 1 15 16,-3 4 6-1,1 3 1-15,2 1 1 0,0 4 1 16,-1 1 0-16,1 0-3 16,-2 0-1-16,-3 6 1 15,1 9 1-15,1 6 1 16,-2 1 0-16,5 3 3 16,1-1 2-16,6-3-3 15,3 1 1-15,6-4 0 0,3-3 1 16,0-3 12-1,15 0 4-15,8-5 2 0,8-4-10 16,4-3-4-16,1 0-7 16,3-3-3-16,-3-10-18 15,1 1-52-15,-1-1-115 16,-10 3-210-16</inkml:trace>
  <inkml:trace contextRef="#ctx0" brushRef="#br0" timeOffset="-134415.41">23398 9240 548 0,'0'0'103'0,"0"0"-58"16,0 0 85-16,0 0-31 15,0 0-31-15,0 0-6 16,0 0-4-16,-15 5-6 0,12-5 5 16,-5 0-15-1,2 0-28-15,-1-1-4 0,1-8 3 16,3 0-2-16,0-1-6 16,3-2 5-16,0 1-6 15,0-1-4-15,0-1 0 16,11 2-1-16,2-1-1 15,-1 2 0-15,3 3 1 16,-3 3 1-16,-2 2-3 16,-1 2 2-16,-3 0-4 15,-3 4 0-15,2 14 1 16,-1 4 4-16,-4 6 0 16,0 2 4-16,0 3 2 15,0-2 4-15,-12 0 1 0,-4-4-3 16,-1-4 7-1,-4-2 2-15,-4-4 1 0,-3 0 4 16,-1-6-3-16,-2-4-8 16,-2-3-2-1,6-4 0-15,-1 0 0 0,5 0-5 16,3-8-1-16,6-6 0 16,2-7-2-16,6-3-1 15,3-4-2-15,3-3-4 16,0-1 3-16,0-1-1 15,0 2-1-15,5-1 0 16,7 2 0-16,-2 2-1 16,2 4-2-16,1 4 0 15,-2 4 5-15,2 2-2 0,-1 5-1 16,2 1 0-16,2 2 0 16,2 0 4-16,0 1-1 15,3 3 2-15,1 0 1 16,1-2 0-16,4-1 1 15,-2-1-1-15,0-2 3 16,-1-1 2-16,-6-2 4 16,-3 0-5-16,-5-3-3 15,-1 1 3-15,-3-3-4 16,3 1-2-16,-4 4-19 16,-1 0-28-16,1 5-37 15,-1 6-91-15,3 0-82 16,-1 0-257-16</inkml:trace>
  <inkml:trace contextRef="#ctx0" brushRef="#br0" timeOffset="-133046.34">23723 8826 124 0,'0'0'292'16,"0"0"-250"-1,0 0 26-15,0 0 10 0,0 0-29 16,0 0-2-16,-7 0-9 16,7 0-16-16,0 0 2 15,0 0 13-15,0 0-10 16,0 0 0-16,0 0 5 16,0 0-10-16,0 0-9 15,0 0-1-15,0 0 3 16,0-1-3-16,0 1 2 15,0 0 4-15,0 0 1 16,0 0-1-16,0 0 1 16,0 0-3-16,0 0-6 15,0 0-4-15,0 0-3 0,0 0 5 16,0 0 0-16,0 0 1 16,0 0-1-16,0 0-2 15,0 0 0-15,0 0 0 16,0 0 0-16,0 0-5 15,0 0 1-15,0 0-1 16,0 0-1-16,0 0 0 16,0 3-1-16,-5 11 1 15,-3 7 6-15,-2 0 9 16,1 2 12-16,0-4-3 16,0-2-12-16,5-4 5 0,1-5-9 15,1-3-6 1,2-4 0-16,0-1 0 15,0 0 0-15,0 0 5 0,0 0 18 16,6-7-4-16,9-6-16 16,2 0-4-1,-1-2-1-15,-2 3-7 0,-3 2-3 16,-2 1 3-16,-1 2 2 16,0 1 4-16,0 2 1 15,-2 0 0-15,-3 2 0 16,0 2 0-16,-1 0 0 15,1 0-3-15,0 0-2 16,4 0 4-16,-1 12 1 16,0 3 9-16,-3 3 9 0,-3-2-8 15,0-1 10-15,0 3-9 16,0-4-10-16,0 3-1 16,0-3-1-16,-1-4-105 15,1-10-296-15</inkml:trace>
  <inkml:trace contextRef="#ctx0" brushRef="#br0" timeOffset="-132074.93">22862 8833 122 0,'0'0'305'0,"0"0"-250"16,0 0 57-16,0 0 40 15,0 0-38-15,0 0-18 0,0 0-7 16,0 0-8-16,0 0-19 15,0-1-15-15,0-2-21 16,0 2-1-16,0 1-7 16,0 0-1-16,0-2-3 15,0 1-2-15,7-2-5 16,10-1-6-16,5 1 0 16,8-1-1-16,3 0 0 15,3-2 0-15,3 2 0 16,2-4 1-16,0 3 0 15,-4-3-1-15,-9 1 0 16,-8 2 0-16,-10-2 0 16,-5-3 2-16,-4-1 0 0,-1-1 1 15,0-6 0-15,-6 3-1 16,-9-1 1-16,-6 1 3 16,-1 2-4-16,2 3-1 15,3 3-1-15,3 3-1 16,4 2 0-16,5 2-1 15,4 0-1-15,1 0 3 16,0 0-5-16,0 0-2 16,7 0-14-16,16 0 7 15,6 0 13-15,9 0 0 16,-1 0 0-16,0 2-1 16,-2 8 1-16,-6 1 1 15,-6 0-1-15,-4 0 0 16,-7 1 1-16,-4 0 1 15,-5 0 0-15,-3-1 7 16,0 3 12-16,-9 0-2 0,-3 0-6 16,3 0-10-1,0 1-2-15,8-1-3 0,1 6-63 16,0 1-127-16,13-1-189 16</inkml:trace>
  <inkml:trace contextRef="#ctx0" brushRef="#br0" timeOffset="-131252.41">24076 9191 38 0,'0'0'555'0,"0"0"-528"0,0 0 42 16,0 0 66 0,0 0-19-16,0 0-12 0,-40-9-37 15,40 9-18-15,0 0 0 16,0 0-4-16,6 0-24 16,12-1-9-16,11-1-2 15,5 1 3-15,4 1-11 16,-5 0-2-16,-3 0-14 0,-7 0-93 15,-3 0-52 1,-4 4-75-16,-6 5-213 0</inkml:trace>
  <inkml:trace contextRef="#ctx0" brushRef="#br0" timeOffset="-131037.11">24078 9344 755 0,'0'0'167'16,"0"0"-154"-16,0 0 54 16,0 0-16-16,0 0-2 15,103 0-4-15,-60 0-32 16,-7 0-13-16,-3 0-21 16,-3 0-135-16,-4 0-213 0</inkml:trace>
  <inkml:trace contextRef="#ctx0" brushRef="#br0" timeOffset="-129751.26">25604 8471 130 0,'0'0'239'0,"0"0"-161"16,0 0 26-1,0 0 4-15,0 0-3 0,0 0-31 16,9-9-20-1,-7 9-5-15,-2 0-17 0,0 5-22 16,0 19 4-16,0 13 60 16,-11 14-18-16,-7 8-1 15,-2 4-7-15,1-2-17 16,2-5 6-16,0-6 0 16,7-5-13-16,2-5-11 15,2-6-6-15,5-8-3 16,-1-6-4-16,2-4 0 0,0-10-2 15,0-2-41 1,0-4-105-16,0-9-172 0</inkml:trace>
  <inkml:trace contextRef="#ctx0" brushRef="#br0" timeOffset="-129398.44">25519 8560 710 0,'0'0'12'16,"0"0"-12"-16,0 0 19 0,0 0 21 15,87-34 4 1,-53 34-18-16,2 8 7 0,0 8 31 15,-7 3 0-15,-5 5-15 16,-10 2-17-16,-7-1 20 16,-4 2-9-1,-3-3 1-15,-4 0-11 0,-16-3 5 16,-8-3 3-16,-5-1-8 16,-1-1-12-16,-2-6-18 15,8 0-2-15,7-4-1 16,8-4-8-16,7-2-91 15,6 0-130-15,0-6-243 16</inkml:trace>
  <inkml:trace contextRef="#ctx0" brushRef="#br0" timeOffset="-128754.74">25406 8366 804 0,'0'0'106'0,"0"0"-81"16,0 0 33-16,0 0-45 16,0 0-7-16,122-5 6 15,-64 1-4-15,6 2-2 16,-1-2 3-16,-6 2-3 15,-15 2-5-15,-15-4-1 0,-11 2 0 16,-12 2 2-16,-4-2 2 16,0-2 43-16,0-4 26 15,-7 1-47-15,-6-3-13 16,-5-2-2-16,0 0-5 16,-3 0-4-16,3 2-2 15,3 3-1-15,9-1 0 16,4 6-2-16,2 2-15 15,3-2-20-15,20 0 5 16,7 2 20-16,5 0 10 16,1 0 3-16,0 0 0 15,-1 0 2-15,-6 6 10 16,-6 5 36-16,-11 1-22 16,-9 0-5-16,-3 3-5 0,-6 6 9 15,-15 0-6 1,-5 1-10-16,1 1-9 0,3 2-1 15,10 0-96 1,7-4-160-16,5-8-443 0</inkml:trace>
  <inkml:trace contextRef="#ctx0" brushRef="#br0" timeOffset="-128337.44">26137 8449 136 0,'0'0'812'0,"0"0"-786"15,0 0 70-15,0 0 12 16,0 0-11-16,0 0-43 15,0 0-51-15,-3-8-1 16,-3 30-2-16,2 6 20 16,2-3-8-16,2-4-7 15,0-4-3-15,0-3-2 16,12-6 1-16,7-3-1 16,8-5 0-16,8-3-16 15,4-15-8-15,-4-2 3 16,-7 4 8-16,-13 8 8 15,-9 5 5-15,-6 3 0 0,0 0-1 16,0 13-10-16,-10 12 10 16,-5 11 0-16,3 1-9 15,6-1-219-15,6-5-618 16</inkml:trace>
  <inkml:trace contextRef="#ctx0" brushRef="#br0" timeOffset="-127473.36">24596 9399 485 0,'0'0'96'0,"0"0"-21"16,0 0 75-16,0 0-21 15,0 0-16-15,0 0-28 16,-46-20-29-16,62 16-15 16,23-3-31-16,26 0-9 15,34 0 4-15,31-1 20 16,31 0 6-16,21 1-12 16,4 0-11-16,-2 3-5 15,-25-2-2-15,-30 1-1 16,-37 0-1-16,-35 0-36 0,-27 2-27 15,-18 1 21-15,-12 2-18 16,-9 0-40 0,-26 0-19-16,-9 6-19 15,-1 4-202-15</inkml:trace>
  <inkml:trace contextRef="#ctx0" brushRef="#br0" timeOffset="-124777.77">24957 9732 396 0,'0'0'185'0,"0"0"-149"16,0 0 61-16,0 0-16 15,0 0-24-15,0 0-3 16,54-48-7-16,-48 43-2 15,-3 0 0-15,-2 2-9 16,2 1 4-16,-3 1 4 0,0 1-15 16,0 0-6-16,0 0-1 15,0 0-4-15,0 0-8 16,0 0-9-16,0 6-1 16,0 14 0-16,0 7 1 15,-9 8 9-15,0 6 4 16,-6 3-5-16,3 2 6 15,-1 1 6-15,-1-3-11 16,7-3-9-16,-1-3 4 16,2-6-4-16,4-3 0 15,0-7-1-15,2-8 0 16,0-4 0-16,0-6 1 16,0-3-1-16,0-1 0 0,0 0 3 15,0 0 1 1,0-2-4-16,0-11-1 0,2-4-7 15,-2-1 2-15,0-2-10 16,-2-1-3-16,-12 0-14 16,-5 4-13-16,-2 1 29 15,-6 5 8-15,-1 2 4 16,0 5 0-16,-1 3 4 16,1 1 1-16,4 0 4 15,5 0 3-15,2 8 2 16,7 4-5-16,2 0 2 15,7 3-5-15,1 0 3 16,0 0 16-16,1 2-1 16,14-3 0-16,6-1 7 0,2-3-2 15,7-2-5 1,-1 0-4-16,-2-4-1 0,0-1-9 16,-5-3-3-16,1 0-2 15,1 0-1-15,6-4-52 16,2-8-81-16,5-5-203 15</inkml:trace>
  <inkml:trace contextRef="#ctx0" brushRef="#br0" timeOffset="-121306.4">25436 9750 624 0,'0'0'31'16,"0"0"-30"-16,0 0 5 15,0 0 38-15,0 0 43 16,0 0-23-16,0 0-3 16,23 10 5-16,-17-10-15 15,2 0-17-15,0-1-8 0,0-5-6 16,-3-1 1-16,-2 1 6 15,-3 1-8-15,0 1 9 16,0-2 8-16,0 0-16 16,-16 2-16-16,-4 2 0 15,-5 2-3-15,-4 0 6 16,-2 0-1-16,-2 11 0 16,2 2 6-16,2 0 5 15,6 0-8-15,5 0 0 16,6 3-8-16,7-2-1 0,5 2 0 15,0 3 0-15,24 2 0 16,9 1 2-16,3 2-2 16,1 2-8-1,-4-1 2-15,-8 0-6 16,-7 3-7-16,-9-3 9 0,-7 1 9 16,-2 4-1-16,-5-4 2 15,-16 1 0 1,-1-6 0-16,-2-1 4 0,0-6 3 15,0-4 13-15,5-5 6 16,-1-3 6-16,3-2 7 16,2 0-16-16,1-17-12 15,7-3-11-15,5-7-14 16,2-1-64-16,3-2-62 16,17 3-135-16,-1 5-487 15</inkml:trace>
  <inkml:trace contextRef="#ctx0" brushRef="#br0" timeOffset="-120937.89">25549 9568 17 0,'0'0'543'0,"0"0"-467"0,0 0 82 16,0 0-24-16,0 0-34 15,0 0-39-15,1-12-49 16,-2 40-8-16,-11 10 60 16,0 9-11-16,3 3-34 15,-1 0-15-15,5-2-2 16,2 0-2-16,0-5-13 16,0-6-203-16,-7-6-383 15</inkml:trace>
  <inkml:trace contextRef="#ctx0" brushRef="#br0" timeOffset="-120606.25">25197 10243 1033 0,'0'0'97'0,"0"0"-79"16,0 0 22-16,0 0 6 15,0 0 13-15,-24 79-35 16,17-39-18-16,-2 2-6 16,-6 3-6-16,-5 0-179 0,-7-4-368 15</inkml:trace>
  <inkml:trace contextRef="#ctx0" brushRef="#br0" timeOffset="-115868.39">22989 11792 516 0,'0'0'28'0,"0"0"-26"16,0 0 3-16,0 0 48 0,0 0 32 16,0 0-34-16,0 0-11 15,6 11 4 1,-6-9 14-16,0 0 12 16,0 0-6-16,0 3-13 0,-3-1-5 15,-4 0-14 1,1 0-17-16,-1-1-7 0,1-1-4 15,2-1 1-15,0-1 6 16,2 0-4-16,2 0 5 16,0 0-2-16,0-6 2 15,0-4-9-15,10 2-1 16,6 0-2-16,3 0 0 16,-3 5-2-16,2 1 4 15,-4 2-4-15,-3 0 2 16,0 0-2-16,-3 13-1 15,2 3 2-15,-3 7 0 16,-4 4 1-16,0 5 1 0,-3-1 1 16,0 0 5-1,-1-2-4-15,-10-4 1 0,-2-2-1 16,-1-5 4 0,-2-2 6-16,-2-6 2 0,-3-4-2 15,2 0-7-15,1-5-2 16,0-1 5-16,5 0 0 15,-4 0-5-15,1-4-1 16,0-5-3-16,-1-4 0 16,2 0 0-16,0-3 0 15,3-1-3-15,3 1-5 0,5-3 6 16,4-2 0 0,0-4 0-16,0-2-2 0,15-3 2 15,4-1 1-15,3 0-3 16,0 3 3-16,0-1 0 15,-4 4-6-15,-5 4-3 16,2 1 7-16,-8 5 0 16,1 3 3-16,-2 4 0 15,-3 3 0-15,4 2-1 16,-1 1 2-16,6-1 3 16,6-1 5-16,4-1 5 15,4 0 3-15,-2 0-5 16,0 1-8-16,-5-2-4 15,-1 2-1-15,0 0-10 16,-2-2-82-16,1-1-173 16,-5-1-262-16</inkml:trace>
  <inkml:trace contextRef="#ctx0" brushRef="#br0" timeOffset="-114065.44">23490 11440 536 0,'0'0'60'16,"0"0"-3"-1,0 0 66-15,0 0-26 0,0 0 1 16,0 0-25-16,0-12-24 16,0 12-10-16,0 0-13 15,0 0-4-15,0 0-9 16,0 0-4-16,0 0-6 15,-1 5 1-15,-4 1 2 0,1-2-1 16,2-2-1-16,1 0-3 16,1-2 1-1,0 0 0-15,0 0 3 0,0 0 1 16,0 0 15-16,0 0-7 16,-2 0-6-16,2 0-3 15,0 0-2-15,0 0-2 16,0 0 0-16,0 0-1 15,0 0 1-15,0 0 2 16,0 0-2-16,0 0 1 16,0 0 1-16,0 0-1 15,0 0 2-15,0 0-4 16,0 0-2-16,0 0 2 16,0-2 0-16,0 1 0 15,0 0 0-15,0-1-2 0,0 1-2 16,0 1 3-16,0-1 0 15,0 1 0-15,0 0 1 16,0 0-1-16,0 0 1 16,0 0-1-16,0 0-2 15,0 0 2-15,0 0-4 16,0 0 2-16,0 0 2 16,0 0-2-16,0 0 0 15,-1 0 3-15,1 0-2 16,0 0 2-16,-2 0 0 15,2 0 0-15,0 0 2 16,0 0-1-16,0 0-1 16,0 0 0-16,0 0 1 0,0 0 0 15,0-2 1-15,0 2-2 16,0 0 1-16,0 0 0 16,0 0-1-16,0 0-3 15,0 0 3-15,0-2-2 16,0 2 2-16,0 0-1 15,0 0 1-15,0 0-1 16,0 0 1-16,0 0-3 16,0 0 2-16,0 0-1 15,-4 6-4-15,-4 14 6 0,-3 8 5 16,-2 3 2 0,4-1-3-16,1-2 1 15,3-3 1-15,4-6-3 16,1-2 4-16,0-8-3 0,0-3 0 15,0-3-2-15,0-3 1 16,1 0 7-16,11 0 13 16,2-3-12-16,-1-8-9 15,-3 0-2-15,-2-1-38 16,-2 1-30-16,-2-2-85 16,-1 0-127-16,-3-3-262 15</inkml:trace>
  <inkml:trace contextRef="#ctx0" brushRef="#br0" timeOffset="-113869.86">23465 11153 960 0,'0'0'4'16,"0"0"-4"-16,0 0-26 15,0 0-20-15,0 0-53 16,0 0-226-16</inkml:trace>
  <inkml:trace contextRef="#ctx0" brushRef="#br0" timeOffset="-113085.5">22777 11414 568 0,'0'0'225'0,"0"0"-200"0,0 0 58 16,0 0 12 0,0 0-13-16,0 0-56 15,52-8-21-15,-3 2-2 0,11 2-3 16,7-2 1-16,2 2-1 15,-2 2 0-15,-10 1-2 16,-14 0-3-16,-16 1-17 16,-14-1-1-16,-8-2 10 15,-5 0 13-15,0-6 4 16,-15-2-1-16,-9-5 3 16,-4-2-5-16,-2 0 30 15,0-1-12-15,2 3 2 16,2-1-14-16,8 6 0 15,4 3 0-15,7 4-1 16,6 1-2-16,1 3-4 0,0 0-3 16,8 0-30-16,14 0 21 15,9 0 12-15,5 6 0 16,-2 3 0 0,-2 2 0-16,-7 6 1 0,-9-3 0 15,-7 0 1-15,-7 2 11 16,-2-3 24-16,-3 5-11 15,-16-2 13-15,-5 3-13 16,3 3-21-16,1 0-5 16,8 7-3-16,11-1-75 15,1-4-169-15,18-5-572 16</inkml:trace>
  <inkml:trace contextRef="#ctx0" brushRef="#br0" timeOffset="-112403.73">23868 11819 978 0,'0'0'54'16,"0"0"21"-16,0 0 13 15,0 0-36-15,0 0-31 16,0 0-15-16,106-5-6 16,-47 5 0-16,0 0-1 15,-10 5-106-15,-14 4-129 16,-11 0-111-16</inkml:trace>
  <inkml:trace contextRef="#ctx0" brushRef="#br0" timeOffset="-112208.46">23963 11975 1001 0,'0'0'32'0,"0"0"-25"15,0 0 27-15,0 0 20 16,126 5-27-16,-54-5-27 15,2 0-26-15,-1-2-129 16,-3-4-284-16</inkml:trace>
  <inkml:trace contextRef="#ctx0" brushRef="#br0" timeOffset="-111310.09">25086 11153 210 0,'0'0'464'16,"0"0"-412"-16,0 0 26 16,0 0-47-1,0 0-26-15,0 0 66 0,2 66 3 16,-12-19-22-16,-1 5-13 16,1 2 12-16,-4 2-13 15,4 0-3-15,1-4-7 16,0-7-15-16,3-6 1 15,5-9-9-15,1-6-2 16,0-9-1-16,0-7-2 16,0-2 1-16,0-6-1 15,0 0 2-15,0 0 2 16,-4-12-4-16,-5-5-31 16,-2-1 18-16,-4 1 1 15,-3 0 1-15,-2 4 2 16,-2 3 6-16,0 4 2 0,-1 2 1 15,5 4 0-15,-1 0 1 16,-2 0 0-16,0 7 0 16,-4 9-1-16,0 4 3 15,-1 2 4-15,5 3-1 16,3-1 3-16,5 1-2 16,3-6 1-16,5-1-4 15,2-3 5-15,3-3 8 16,0 1 2-16,6-2-3 15,15-2 9-15,10-3 10 16,11-4-4-16,6-2-13 16,1 0-8-16,0 0-5 15,-7-7-5-15,-3-3-2 0,-5 1-50 16,0-1-71 0,-2 0-177-16</inkml:trace>
  <inkml:trace contextRef="#ctx0" brushRef="#br0" timeOffset="-110674.56">25539 11131 368 0,'0'0'11'15,"0"0"90"-15,0 0-8 16,0 0 6-16,0 0 1 16,0 0-35-16,0-28-21 15,0 28-8-15,0 18-20 0,-5 14 88 16,-7 11-19-16,-3 7-23 15,-1 5-7-15,0-1-2 16,3 1-12-16,2-3-18 16,2-4-6-1,3-5-5-15,1-7-3 0,2-9-7 16,3-7-2-16,0-6-2 16,0-8-73-16,0-6-211 15,0-8-590-15</inkml:trace>
  <inkml:trace contextRef="#ctx0" brushRef="#br0" timeOffset="-110197.32">25398 11128 795 0,'0'0'18'0,"0"0"-11"15,0 0 3-15,0 0 16 16,0 0-9-16,88-43-8 16,-50 42-2-16,4 1 7 15,1 0 20-15,-5 0-5 16,-5 10-12-16,-7 8-11 16,-13 7 0-16,-7 4 29 15,-6 3 17-15,0 1-8 16,-15-4-7-16,-6-3-5 15,2-5 11-15,-7-4-12 16,1-2-4-16,-2-5-10 0,2-3-15 16,3-2-2-1,7-5 0-15,3 0-21 16,3 0-70-16,6 0-148 16,3-8-356-16</inkml:trace>
  <inkml:trace contextRef="#ctx0" brushRef="#br0" timeOffset="-109452.31">26114 11037 394 0,'0'0'71'15,"0"0"-38"-15,0 0 58 16,0 0 26-16,0 0-17 15,0 0-41-15,0 0-11 16,0 0 8-16,0 0 7 16,0 0-15-16,-1 0-26 15,-5 9-7-15,-3 7 50 16,-1 3-40-16,1 3 8 16,1 1-3-16,2-2-6 15,3 1-7-15,3-5-9 16,0-2 1-16,0-4-3 15,0-2-3-15,9-5 1 16,0-3-1-16,5-1 0 0,2 0-3 16,1-4-44-16,2-12-69 15,-1-6-99-15,-3-3-206 16</inkml:trace>
  <inkml:trace contextRef="#ctx0" brushRef="#br0" timeOffset="-109273.8">26137 10872 365 0,'0'0'567'0,"0"0"-561"16,0 0 6-16,0 0-12 16,0 0-39-16,0 0-110 0,30 6-370 15</inkml:trace>
  <inkml:trace contextRef="#ctx0" brushRef="#br0" timeOffset="-108575.37">25410 10889 670 0,'0'0'84'0,"0"0"-28"15,0 0 26-15,0 0-37 16,0 0-40-16,0 0 0 16,123-36-4-16,-64 36 2 15,7 0-2-15,0 0 0 16,-7 0-1-16,-13 0-1 16,-14 0-1-16,-16 0 1 15,-11 0 1-15,-5 0 0 16,0 0 3-16,-11 0 26 15,-11-10-26-15,-5-1 6 16,0-1 19-16,0 1 3 0,5-1-12 16,4 5 0-1,8 4-3-15,7 3-6 0,3-3-6 16,0 3-2-16,23 0-2 16,7 0 0-16,8 0 1 15,1 0-1 1,-5 0 0-16,-6 0 2 0,-4 9-1 15,-10-5 7-15,-7 5 31 16,-7 1-20-16,-2 4-1 16,-19 3 32-16,-5 4-32 15,-3 4-18-15,6 4-3 16,6 3-110-16,9-2-155 16</inkml:trace>
  <inkml:trace contextRef="#ctx0" brushRef="#br0" timeOffset="-107853.62">24515 11982 613 0,'0'0'94'16,"0"0"50"-16,0 0-25 15,0 0-23-15,0 0-55 16,113-22-30-16,-13 18 19 16,27-2 5-16,26 2 1 15,14-1-1-15,0 4-16 16,-12 1-2-16,-24 0-7 15,-27 0-8-15,-30 0-2 16,-28 5-9-16,-22-1-18 16,-16 0-51-16,-8 2-85 15,-11-1-130-15</inkml:trace>
  <inkml:trace contextRef="#ctx0" brushRef="#br0" timeOffset="-106934.15">24978 12356 467 0,'0'0'174'0,"0"0"-145"16,0 0 63-16,0 0-6 15,0 0-10 1,0 0 12-16,1-34-43 0,-1 34-22 16,0 0-4-16,0 0 0 15,0 5 0-15,0 14-12 16,-4 8 42-16,-8 12-10 16,-5 5-14-16,0 5-11 15,1 2-8-15,2 0-3 16,2-4-1-16,4-7-2 0,2-6 1 15,3-7 0 1,3-7 0-16,0-6 0 0,0-6-1 16,0-2 0-16,0-1 2 15,0-5-2-15,3 0 2 16,-1 0 0-16,1 0-2 16,-2 0 0-16,1-2-1 15,-2-10-1-15,0-4-7 16,0-1-11-16,-6-3 2 15,-9-2 7-15,-2 0-3 16,-5 3 5-16,-5 5 7 16,-1 6-5-16,0 5 7 15,-1 3 6-15,7 0 1 16,-1 1 3-16,4 14 2 16,4 3-4-16,2 3-4 0,2-1 2 15,4 1-1-15,2-2-1 16,1-5 2-16,4-2 1 15,0-3 1-15,4-1 5 16,10-3 9-16,5 0 11 16,5-4-5-16,3-1-10 15,4 0-15-15,2 0-3 16,6 0-2-16,2-8-75 16,4-3-142-16,1-5-366 15</inkml:trace>
  <inkml:trace contextRef="#ctx0" brushRef="#br0" timeOffset="-106335.19">25458 12353 912 0,'0'0'61'0,"0"0"-29"0,0 0 35 15,0 0 8 1,0 0 5-16,0 0-42 15,3-63-15-15,-3 56-10 16,-3 2-1-16,-10-2 0 0,-4 2-7 16,-7 1 6-16,-4 3-5 15,-3 1 3-15,-1 0 6 16,6 0-4-16,2 5-7 16,7 7-4-16,4 3-2 15,5 2 1-15,7 5 0 16,1 0 0-16,0 2 1 15,12 0 0-15,10 0-1 16,5 0-5-16,4 0-5 0,4 3 0 16,-1 0-2-16,-3 3 4 15,-5 2-1-15,-7 0-3 16,-7-5 4-16,-7-2 9 16,-5-5-1-16,0-2 1 15,-6-3 1-15,-14-3 3 16,-4-5 7-16,-6-1 13 15,-1-5 7-15,1-1-12 16,6 0-11-16,7 0-8 16,4-8 0-16,9-4-46 15,4-3-67-15,0-3-96 16,8-6-125-16</inkml:trace>
  <inkml:trace contextRef="#ctx0" brushRef="#br0" timeOffset="-106054.25">25543 12183 825 0,'0'0'81'0,"0"0"-9"16,0 0 12-16,0 0-31 16,0 0 1-16,0 0 1 0,-55 102-37 15,42-54-18-15,3 0 0 16,3 3-32-16,-3-3-141 16,-2 0-277-16</inkml:trace>
  <inkml:trace contextRef="#ctx0" brushRef="#br0" timeOffset="-105770.25">25212 12772 739 0,'0'0'107'16,"0"0"-13"-16,0 0 22 15,0 0-53-15,0 0-20 16,0 0-19-16,0 0 34 16,0 67-34-16,-6-34-19 15,3 1-5-15,3 1-4 16,0-4-107-16,16-6-208 15</inkml:trace>
  <inkml:trace contextRef="#ctx0" brushRef="#br0" timeOffset="-105208.62">25906 12682 408 0,'0'0'133'0,"0"0"-73"15,0 0 43-15,0 0 15 16,0 0-27-16,0 0 8 0,0-41-31 16,0 41-33-16,0 0-18 15,0 13-3-15,-6 5 42 16,1 3-11-16,1 0-25 15,2-2-14-15,2-5-4 16,0 0 0-16,2-4-2 16,11-6-20-16,0-4-105 15,-1 0-118-15,-2-7-186 0</inkml:trace>
  <inkml:trace contextRef="#ctx0" brushRef="#br0" timeOffset="-105044.06">25961 12371 913 0,'0'0'273'16,"0"0"-257"-16,0 0-7 0,0 0-9 15,0 0-37-15,0 0-65 16,46 6-327-16</inkml:trace>
  <inkml:trace contextRef="#ctx0" brushRef="#br0" timeOffset="-92866.98">6622 8353 476 0,'0'0'69'16,"0"0"-54"-16,0 0 54 16,0 0 28-16,0 0-20 15,0 0-58-15,0 0-19 16,-1 0 0-16,1 0-1 16,0 0 0-16,0 0 1 15,-2 0 2-15,2 0 0 16,-1 0-1-16,1 0 12 15,0 0 10-15,0 0-1 16,0 0 14-16,0 0 3 16,0 0-7-16,-2 0-2 15,1 0 7-15,1 0-5 16,0 0-4-16,0 0-7 16,0 0-10-16,0 0-5 15,0 0 3-15,0-4 1 16,0 0 0-16,0-3-8 0,0 1-1 15,6-1 2 1,3 0-3-16,4 2 0 0,-1 0-2 16,0 1 2-16,3 0 3 15,0 0-3-15,1 2 0 16,-2 1 1-16,7 1-2 16,-2 0 2-16,1 0-2 15,-1 0 1-15,0 10-3 16,-1 3 3-16,0-1 0 15,0 1 2-15,-2-3-2 16,-2-4 2-16,-4-1-2 16,-2-2 3-16,-2-3 6 0,0 0 13 15,4 0 7-15,2 0-2 16,6-10-10-16,0-2-14 16,0-2-2-16,-3 4-1 15,-2 3 0-15,-7 1-2 16,0 4 1-16,-1 1 0 15,-1 1-3-15,3 0-1 16,2 0 0-16,3 3 2 16,3 8 2-16,2 1-1 15,-1 0 2 1,5-2 0-16,-2 0 1 0,2-6 0 16,1-3 0-16,-2-1 4 15,1 0 1-15,-3-5 0 16,0-7-2-16,-5 0-4 15,-3 3 0-15,-5 5-23 0,-2 4-60 16,0 0-202 0,3 4-440-16</inkml:trace>
  <inkml:trace contextRef="#ctx0" brushRef="#br0" timeOffset="-91269.94">22646 12401 650 0,'0'0'47'0,"0"0"-41"0,0 0 24 15,0 0 41 1,0 0-5-16,0 0-30 0,-3 0 5 16,3-2-14-16,1-4 2 15,4 0 13-15,4-3 4 16,-2-3-21-16,5 3-19 15,4-2-6-15,1 1-1 16,5 2 1-16,1 5 0 16,2 0 0-16,-4 3-1 15,3 0 1-15,-3 0 0 16,-2 10 0-16,0 4 0 16,2 2 6-16,-3-3 2 15,0 1-4-15,3-1 1 16,-3-1 3-16,4-4 1 15,1-2 12-15,-1-1 2 0,2-1 2 16,1-4-10-16,2 0-4 16,1 0-3-16,-1 0-6 15,-1-3 1-15,-7-3-2 16,-3 0-1-16,-7 3 0 16,-2 0 0-16,-1 1 0 15,1 2-6-15,0 0-44 16,4 0-34-16,7 0-47 15,1 0-242-15</inkml:trace>
  <inkml:trace contextRef="#ctx0" brushRef="#br0" timeOffset="-74968.19">4650 14302 124 0,'0'0'88'16,"0"0"-31"-16,0 0 19 15,0 0 14-15,0 0-4 16,0 0-8-16,0 0 4 15,0 0 5-15,3-9-16 16,-3 7-20-16,3 2-20 0,-3-1-19 16,0 1-3-16,0 0 7 15,0 0-2-15,0 0-6 16,0 0-2-16,0 0 9 16,0-3 1-16,0 0 5 15,3 1-3-15,-1-2-4 16,-2 3-3-16,0 0 5 15,0 1 3-15,0 0-2 16,0 0-7-16,0 0 0 16,0 0-5-16,0 0 2 15,0 0-5-15,-2 0-1 16,-1 0 5-16,0 0 1 16,0 1-5-16,-3 5-2 0,6 2-1 15,-2 3 1 1,2 1-2-16,0 2 2 0,0-1 0 15,0-2 1-15,2-1-1 16,4 0 0-16,5 0 1 16,-1-2-1-16,0-2 1 15,1-4-3-15,2-2 3 16,-2 0-2-16,-1 0 2 16,2 0 8-16,-3-4-4 15,0-7 3-15,1 2-2 16,-4 0-3-16,-1 1 0 15,-2 0 1-15,-2 2-3 16,-1 2 0-16,0-2 1 16,0 0 0-16,0 0-2 15,0 1-1-15,-3 0-11 0,-4 2 6 16,-1-3 1-16,-2 1-4 16,1 1 8-16,1 1 2 15,-2 0-1-15,1 2 1 16,0-1-2-16,-4 2-2 15,1 0-2-15,1 0 2 16,0 2 3-16,0 6 0 16,5 0-1-16,1 1 0 15,2 0-2-15,-1-1 3 16,3-1-1-16,1-1-2 16,0 0 0-16,0-1-4 15,0 2-4-15,7 0 11 0,2-1 1 16,3-1 3-1,0-3-4-15,-2-1 1 16,-2-1-3-16,2 0 4 0,-1 0 1 16,-3 0-3-16,2-7 8 15,-1-1-4-15,-1-4-2 16,-3 2 0-16,0 0-2 16,-3-2-1-16,0 2-2 15,0 1-8-15,0 0 11 16,0 2-5-16,-8-2 1 15,0 0 4-15,0 0 2 16,1 2 3-16,-1 1-4 16,5 4-2-16,-4-1-3 15,7 3 1-15,-3 0 3 0,3 0-2 16,-5 0-7-16,1 0 9 16,-2 14 2-16,0 0-1 15,-1 4-2-15,2 0 0 16,2-2 0-16,0 0 1 15,3-6-3-15,0 0-2 16,0-5-3-16,0-3 0 16,3-2 1-16,8 0 7 15,2 0 0-15,-1-2 12 16,-2-8-7-16,-1-1 0 16,-3 3 2-16,-3-3-1 15,-1 1-3-15,-2 0 4 0,0-1-5 16,0 0 1-16,-2 3 2 15,-7 1-4-15,0 1 4 16,-1 2 0-16,2 2 1 16,-1 1-6-16,1 1 3 15,0 0-1-15,-1 0-2 16,3 0 2-16,1 3-4 16,0 6 2-16,5-1-7 15,0 2-2 1,0 1 1-16,1 0-4 0,14-3-2 15,2 0 2-15,2-6-1 16,0-2-4-16,-5 0-8 16,-1 0 21-16,-4-2 4 0,-3-8 1 15,-3-2 5 1,-3 0 0-16,0-2 0 0,0 3 6 16,0 1 4-16,-6 0-10 15,0 8 10-15,-3-2 12 16,0 4-18-16,2 0-7 15,-4 0 10-15,-2 0-12 16,1 11-2-16,-1 4 0 16,2-2-5-16,8 0-71 15,3-7-152-15,0-6-248 0</inkml:trace>
  <inkml:trace contextRef="#ctx0" brushRef="#br0" timeOffset="-73530.4">4340 13958 252 0,'0'0'110'0,"0"0"-81"16,0 0 42-16,0 0-19 16,0 0-6-16,0 0 14 15,-38 27-6-15,25-1 40 16,1-1-25-16,4 0-26 0,0-3-18 15,6-4-19 1,2-5-4-16,0-5-2 0,0-3-12 16,9-5-21-16,6 0-21 15,9-8 2-15,1-10 22 16,3-5-39-16,-3 3 22 16,-8 5 47-16,-8 6 2 15,-7 8 7-15,-2 1 28 0,0 0 30 16,0 1-33-1,0 14 15-15,-3 0 50 16,0-1-55-16,1-3-8 16,2-4-21-16,0-5-15 15,0-1-10-15,5-1 7 0,1 0-2 16,1 0 4-16,-4-5-16 16,-3-2-7-16,0 4-35 15,0 3 1-15,6 0-128 16,6 13-37-16</inkml:trace>
  <inkml:trace contextRef="#ctx0" brushRef="#br0" timeOffset="-72910.31">5017 13703 632 0,'0'0'76'15,"0"0"-47"-15,0 0-16 16,0 0-7-16,0 0 10 16,0 0 1-16,63 21-3 15,-40-4-12-15,0-1 2 16,-2-5-2-16,-8-4-1 15,1-4 3-15,-10-3-4 16,-1 0 0-16,-3-1 4 16,0-14 46-16,0-1-41 15,0 0 1-15,0 6 23 16,0 4-25-16,-1 3-3 16,-2 3-2-16,1 0 0 15,2 3-1-15,0 10-2 0,0 3-1 16,3-2-10-16,10-3 4 15,1-6-12-15,5-5 0 16,-4 0 19-16,0-7 7 16,5-10 5-16,-6-1 4 15,0 1 10-15,-6 3-5 16,-4 7-19-16,-4 4-2 16,0 3-7-16,0 1-25 15,0 24-95-15,0 7 19 16,0 9-70-16</inkml:trace>
  <inkml:trace contextRef="#ctx0" brushRef="#br0" timeOffset="-72335.27">4863 14616 721 0,'0'0'114'0,"0"0"-110"16,0 0 16-16,0 0 47 15,0 0-56-15,0 0 0 16,41-64-8-16,-13 51-3 16,-4 2 0-16,-9 5-6 15,-5 6 4-15,-7 0-11 16,-3 0 4-16,0 0 9 15,0 5 3-15,-13 8 33 16,-1 2-7-16,-2-1-1 0,4-2-13 16,3-4-7-16,6-1-8 15,3-1-1-15,0 0-10 16,0-2-38-16,18 2-56 16,6-2 3-16,1 0-4 15,-3 0 40-15,-5 0 65 16,-9 1 1-16,-5-1 9 15,-3-1 48-15,0 1 23 16,0 4 45-16,-11-1-44 16,2 2-42-16,3-2-33 15,6 1-6-15,0-6-66 16,12-2-213-16</inkml:trace>
  <inkml:trace contextRef="#ctx0" brushRef="#br0" timeOffset="-53611.8">14766 8549 267 0,'0'0'47'0,"0"0"34"16,0 0-3-16,0 0-23 16,0 0-32-16,0 0-22 15,0 0 0-15,0 0-2 16,0-39 1-16,0 37-10 0,0 2-18 15,0-1-26 1,0 1-54-16,-2 0-71 16,-4 0 28-16</inkml:trace>
  <inkml:trace contextRef="#ctx0" brushRef="#br0" timeOffset="-52842.04">14766 8549 381 0,'23'-42'95'0,"-21"42"-53"16,4 0 14-16,2-3 11 0,0 2-11 16,1 1-19-16,-3 0-7 15,1 0-1-15,-2 0 2 16,-4 0-9-16,-1 0-7 16,0 0-3-1,0 0 20-15,0 0 12 0,-9 0 5 16,-13 0 3-16,-8 1-27 15,-6-1-9-15,-4 0-5 16,0 0 1-16,-5 0-1 16,-1-5-5-16,-1 0 2 15,4 2 3-15,6-1 11 16,9 2-1-16,7 0-7 16,10 2-1-16,7 0 3 15,4 0-6-15,0 0-6 16,0 0-4-16,0 0-2 15,0 0-1-15,-2 0-1 16,1 0 3-16,-2 17 1 16,-2 7 0-16,-3 8 1 15,2 6 1-15,0 11 2 0,1 9 16 16,5 9 5 0,0 11 5-16,0 7-2 0,0 5-7 15,12 10 0-15,-2 3-14 16,-2-1 0-16,-1 2-3 15,-2-6-3-15,-4-1 0 16,-1-4 1-16,0-4-2 16,-7-6 0-16,-11-6 0 15,0-4 1-15,-4-4-1 16,-2-6 0-16,3-3 1 16,0-2-1-16,2-5 6 15,7-5 5-15,1-6-4 16,4-5-3-16,2-6-3 15,4-7 2-15,1-4-2 0,0-3 1 16,0-3 1-16,0-2-3 16,0 0 2-16,8 0 8 15,3-2 3-15,4 2-2 16,3-2-3-16,3-1-2 16,-2 0-3-16,5-6 2 0,6-3 2 15,9 0 4 1,8-3-2-16,1-10-5 15,-3-5-4-15,-12 2-4 0,-12 2-47 16,-5-1-41 0,-7 0-94-16,-4-5-382 15</inkml:trace>
  <inkml:trace contextRef="#ctx0" brushRef="#br0" timeOffset="-51787.6">14582 8597 116 0,'0'0'184'0,"0"0"-178"0,0 0 34 16,0 0 38-1,0 0-15-15,0 0-11 0,-1-21-29 16,1 19 21-16,0-3 20 16,0 2-8-16,0 0 10 15,0 1-10-15,0 1-1 16,0 1-10-16,0 0-13 16,0 0-7-16,0 0-16 15,0 1-9-15,0 17 0 16,0 10 28-16,0 9 2 0,0 8 12 15,0 6-6 1,1 6-8-16,3 6-1 16,-1 3-1-16,0 5 4 15,2 4-11-15,-4 4-4 16,-1 7 4-16,0 1-3 0,0-4-10 16,0-1 0-1,0-3-2-15,-4-4-1 0,-2-3-3 16,-1-8 0-16,2-4 1 15,0-2 0-15,1-4 0 16,1 1-1-16,-2-5 2 16,2-5-1-16,0-2-1 15,-1-5 2-15,1-4 0 16,0-1-2-16,2-4 1 16,-1-3 4-16,2-2-2 15,0-3 0-15,0-2 1 16,0 1-3-16,0-2 3 0,-1-5-4 15,1 0 1-15,-3 0 1 16,-2 1 0-16,2 1-1 16,-6 1 2-16,3-3 1 15,2 2 5-15,1-5-6 16,3-1-3-16,0-3-3 16,0-3-4-16,0-3-59 15,0 0-115-15,7-27-274 16</inkml:trace>
  <inkml:trace contextRef="#ctx0" brushRef="#br0" timeOffset="-50638.85">15310 8778 581 0,'0'0'288'15,"0"0"-285"-15,0 0 34 16,0 0 48-16,0 0-15 16,0 0-16-16,-27 10-7 15,26-10-20-15,1-12-23 16,0-1 0-16,0-1-1 16,0-3-2-16,11 4-2 15,4 0-4-15,5 0-6 16,-2 2 2-16,4 0 1 15,0 3 3-15,-2 1 0 16,2 2 1-16,-1 5 4 16,-3 0 0-16,-2 0 0 0,-5 16-1 15,-5 8 0-15,-6 6 1 16,0 5 4-16,-1 3 12 16,-15-1 7-16,-4-4-3 15,-4-3-3-15,0-5 14 16,-3-5-2-16,-2-6-3 15,1-5-2-15,3-7 0 16,1-2 5-16,4-2-6 16,0-16-6-16,2-9-12 15,4-9-2-15,5-7-3 16,5-4-1-16,4-1-12 16,0 6-3-16,3 4 6 0,7 11 10 15,3 5 0-15,3 4 0 16,-1 5-3-16,4 6 2 15,0 3-3-15,4 4-2 16,5 0 2-16,5 0 2 16,3 0 1-16,1-4 2 15,-1-7 0-15,3-2 2 16,-3-5-1-16,-7-2 2 16,-5-1 6-16,-9-1-2 15,-8 3-8-15,-7 6-2 16,0 6-6-16,-3 7-46 15,-17 1-122-15,-3 17-193 16</inkml:trace>
  <inkml:trace contextRef="#ctx0" brushRef="#br0" timeOffset="-50080.6">15851 8818 258 0,'0'0'406'0,"0"0"-302"16,0 0 16-16,0 0 19 15,0 0-19-15,0 0-28 16,8-33-22-16,-8 33-28 16,0 0-15-16,0 3-11 15,0 14-5-15,0 4 37 16,0 3-17-16,0 2-18 15,0 2-4-15,0-1-6 16,0-2-3-16,0-2 0 16,0-5-2-16,0-2-18 15,0-5-70-15,0-4-99 16,0-6-186-16</inkml:trace>
  <inkml:trace contextRef="#ctx0" brushRef="#br0" timeOffset="-49852.24">16020 8818 935 0,'0'0'71'0,"0"0"-10"15,0 0 8-15,0 0-24 0,0 0 47 16,21 81-55-1,-17-48-24-15,1 1-8 16,-4 0-5-16,-1-1-6 16,0-6-139-16,0-8-280 0</inkml:trace>
  <inkml:trace contextRef="#ctx0" brushRef="#br0" timeOffset="-46405.92">16905 8706 634 0,'0'0'85'0,"0"0"39"16,0 0-19-16,0 0-28 16,0 0-35-16,0 0-19 15,0 0-13-15,0 0 4 16,67-70-11-16,-40 58-2 15,0 1 0-15,-5 5 6 16,-4 5 0-16,-5 1 0 16,-4 3-4-16,-4 18-3 15,-5 11 1-15,0 5 13 16,0 2 18-16,-14 1-11 16,-7-1 7-16,1-7-8 15,-4-3-1-15,1-6 2 0,-2-6 10 16,1-7-8-16,0-9 10 15,3-1-5 1,2-3-5-16,0-16-7 0,2-12-10 16,1-3-5-16,5-9-1 15,4-3 0-15,5-1-5 16,2 3-4-16,0 2-1 16,3 7 5-16,9 7 1 15,3 8 3-15,0 7-1 16,4 2 0-16,4 5-2 15,4 2 1-15,4 1 2 16,5-3-1-16,3 0 2 0,-1-7 0 16,0-1 1-1,-5-3 1-15,-7-2 3 0,-8 2 2 16,-9 2-5-16,-4 1-2 16,-2 3-2-16,-3 4-41 15,0 5-57-15,0 2-40 16,-2 15-150-16,-8 12 1 15</inkml:trace>
  <inkml:trace contextRef="#ctx0" brushRef="#br0" timeOffset="-46049.29">17402 8804 603 0,'0'0'296'0,"0"0"-229"0,0 0 36 15,0 0-39-15,0 0-5 0,0 0 1 16,-29 87-13-16,26-53-21 16,3-3-18-16,0-3-3 15,0-2-5 1,3-7 0-16,5-2-19 16,-1-7-122-16,2-9-147 0,5-1-321 15</inkml:trace>
  <inkml:trace contextRef="#ctx0" brushRef="#br0" timeOffset="-45758.72">17552 8826 892 0,'0'0'9'15,"0"0"6"-15,0 0 17 0,0 0 2 16,99-21 12-16,-65 21-12 15,-3 0-17-15,-7 13-10 16,-8 2 0-16,-11 6-5 16,-5 3 4-16,-3 5 30 15,-18 1 1 1,-1-1 9-16,1-1-8 0,-1-5-6 16,5-3-11-16,7-7-4 15,5-3-7-15,5-2-7 16,0-4-2-16,17-2 0 0,10-2-1 15,4 0-53 1,5 0-94-16,1-5-224 16</inkml:trace>
  <inkml:trace contextRef="#ctx0" brushRef="#br0" timeOffset="-44557.3">18626 8721 781 0,'0'0'84'0,"0"0"10"16,0 0 15-16,0 0-52 16,0 0-37-16,17-83-18 15,13 69-2-15,1 4-7 16,-1 8 2-16,-3 2 4 15,-3 0 1-15,-8 14 0 16,-4 11 0-16,-9 11 0 16,-3 2 21-16,-3 1 4 15,-16 1 11-15,-1-6-6 16,-4-4-2-16,0-5 7 16,-1-5-5-16,-3-8 4 15,0-5-7-15,-1-7-9 16,2 0-7-16,2-10-2 15,4-13-6-15,7-8-3 16,3-8 0-16,5-6-18 0,4-4-6 16,2 2-9-16,0 6 5 15,0 8 21-15,6 10 6 16,6 1 1 0,3 4 0-16,4 1 0 0,4 1-1 15,7 2 1-15,8 2 1 16,9 1-1-16,8-2 5 15,6-1 1-15,3-3 2 0,-6 0 4 16,-14 0 6 0,-16 0-7-16,-18 2-7 0,-10 3-4 15,0 4-11 1,-18 8-70-16,-8 0-83 0,-4 8-101 16,5 8-312-16</inkml:trace>
  <inkml:trace contextRef="#ctx0" brushRef="#br0" timeOffset="-44241.37">19117 8812 868 0,'0'0'33'16,"0"0"101"-16,-37 81 14 16,30-53-64-16,5-3-48 15,2-1-26-15,0-2-8 16,0-7-1-16,0-3-1 15,0-5-89-15,0-7-184 16,0 0-372-16</inkml:trace>
  <inkml:trace contextRef="#ctx0" brushRef="#br0" timeOffset="-43799.32">19120 8801 56 0,'0'0'752'16,"0"0"-725"-16,0 0 89 0,0 0-7 15,0 0-25-15,0 0-33 16,81-50-7-16,-62 50-4 15,0 3-1-15,-5 11 0 16,-5 2-5-16,-5 4-9 16,-4 0-3-1,0-1-1-15,-11 0-4 0,-5-5-12 16,2 1-5-16,2-5 0 16,4-4-2-16,7 2-40 15,1 1-38-15,3 4-5 16,10 1-1-16,5 5 39 15,-6-1 44-15,-3 1 3 0,-2-4 0 16,-5 0 31-16,-2-3 46 16,0-8-12-1,0 2-2-15,-6-3-16 0,-4 0-16 16,-3 0-20-16,0-1-11 16,4 2-53-16,8-2-161 15,1 4-511-15</inkml:trace>
  <inkml:trace contextRef="#ctx0" brushRef="#br0" timeOffset="-42691.27">15529 9762 714 0,'0'0'113'16,"0"0"33"-16,0 0-28 15,0 0-41-15,0 0-43 16,48-78-14-16,-17 58-11 15,0 6-6-15,-4 4-2 16,-9 5 0-16,-3 5-1 16,-7 0-1-16,-1 11-3 15,-4 14 2-15,-3 11 2 16,0 4 4-16,-3 1 13 16,-12-1 0-16,-6-3 4 15,-1-5-4-15,-6-4 12 0,-7-2-8 16,-2-8 5-1,-3-4-4-15,4-10-8 16,6-4 2-16,5-5-2 0,7-20-4 16,4-10-8-16,5-11-1 15,4-9-1-15,3-10-9 16,2-1-5-16,0 4-13 16,3 10 13-16,6 18 13 15,-2 14 0-15,-2 9 1 16,-2 7-1-16,3 4 0 15,6 0-2-15,4 0-1 16,13 0 4-16,7 2 0 0,8-2 2 16,2 0 11-16,-3 0-8 15,-7 0-5-15,-7-3-2 16,-11 1-101-16,-2-1-75 16,-7 3-223-16</inkml:trace>
  <inkml:trace contextRef="#ctx0" brushRef="#br0" timeOffset="-42277.41">15960 9739 570 0,'0'0'282'16,"0"0"-263"-16,0 0 61 16,0 0-22-16,0 0-19 15,93-58-7-15,-80 58-19 16,-2 13-12-16,-7 6 2 16,-4 7 15-16,0 1 11 15,-7 3 1-15,-13-2-5 16,2-3 6-16,-1-5 0 15,5-6 5-15,6-4-6 0,3-4-19 16,4-5-9-16,1 0-1 16,0-1 0-16,0 5-1 15,0-1 0-15,0 4 0 16,13-2-2-16,4-4-42 16,8 0-46-16,5-2-76 15,0 0-120-15,1-2-364 16</inkml:trace>
  <inkml:trace contextRef="#ctx0" brushRef="#br0" timeOffset="-42043.45">16421 9724 785 0,'0'0'85'16,"0"0"32"-16,0 0-24 0,0 0-62 15,0 0 38 1,-22 77-7-16,16-43-30 16,5 0-21-16,1-3-10 0,0 0-1 15,3-5-18-15,14-9-177 16,7-12-377-16</inkml:trace>
  <inkml:trace contextRef="#ctx0" brushRef="#br0" timeOffset="-41266.08">17026 9708 611 0,'0'0'68'0,"0"0"62"0,0 0 13 16,0 0-37-16,0 0-30 15,0 0-40-15,-26-65-19 16,38 50-14-16,2 2 9 16,1 5-5-16,4 2-5 15,2 5-1-15,0 1 1 16,1 0 4-16,-1 11-2 15,-6 10-3-15,-5 3 0 16,-8 6-1-16,-2 2 0 0,0 0 4 16,0 0 1-16,-12-2 5 15,1-7 7-15,-3-2 1 16,0-6-5-16,-4-5 4 16,0-5 3-16,-3-4-3 15,-1-1-10-15,-1 0-4 16,0-4 1-16,-1-8-3 15,2-4 0-15,5 0 1 16,2-2-2-16,6-2 3 16,8-2-3-16,1-4 2 15,0-2-2-15,0 0 0 16,6-1 0-16,5-4 0 16,3 2-1-16,0 1-4 15,-1 6-6-15,-3 6 2 0,2 2 6 16,-4 4-4-16,1 1 5 15,-2 2 0 1,2 0 1-16,0 3 0 0,3 2 1 16,3 1 0-16,3-1 0 15,7-1 1 1,7-1 2-16,6-1-1 0,-1-1 1 16,-1 0-2-16,-7 0 1 15,-11 1-2-15,-2 1 0 16,-2-1-3-16,2 1-74 15,-2 3-115-15,-3 1-217 16</inkml:trace>
  <inkml:trace contextRef="#ctx0" brushRef="#br0" timeOffset="-40809.93">17486 9733 889 0,'0'0'11'0,"0"0"9"16,0 0 11-16,0 0 15 16,0 0-21-16,0 0-20 15,56-30-4 1,-43 33 0-16,-4 8 0 0,0 4 0 16,-6 2 5-16,-3 3 3 15,0 1 26-15,0 1 4 16,-5 0 7-16,-6 0-16 15,-1 0 24-15,0-3-16 0,4-4-12 16,4-5-7 0,4-2-4-16,0-3-10 0,0-2-3 15,16-3-1 1,7 0-1-16,4 0-36 0,2 0-86 16,3-6-91-16,-2-4-177 15</inkml:trace>
  <inkml:trace contextRef="#ctx0" brushRef="#br0" timeOffset="-40439.17">17814 9712 715 0,'0'0'8'15,"0"0"15"-15,0 0 7 16,0 0-12-16,0 0-3 16,0 0-10-16,77-12 2 15,-58 12 11-15,-4 4 6 16,-6 5 11-16,-2 6-12 16,-7 3 2-16,0 2 23 15,0 1-4-15,-8 2 8 16,-3-2-13-16,1-1-6 15,0 0-7-15,2-5-3 16,5-2-2-16,3-2-9 0,0-3-2 16,1 0-4-1,15-3 0-15,4-4-1 0,9-1-5 16,0 0-20-16,3 0-115 16,-1-12-379-16</inkml:trace>
  <inkml:trace contextRef="#ctx0" brushRef="#br0" timeOffset="-39689.29">18817 9718 486 0,'0'0'361'0,"0"0"-338"16,0 0 78-16,0 0-39 15,0 0-5 1,0 0-5-16,0 0-40 0,-56-44-8 16,56 29-4-16,6 2-1 15,9 4-2-15,0 3 1 16,2 3-1-16,4 1 1 15,-3 2-1-15,3 0 3 16,-4 3-1-16,-1 14 0 16,-7 7-1-16,-6 6 1 15,-3 2 1-15,0 1 3 16,-17-2 1-16,-2-5 1 16,-5-2 10-16,-1-5 3 15,-5-5 7-15,-4-6 1 0,3-7-1 16,2-1-4-1,2 0-10-15,3-16-7 0,3-7-1 16,5-9-1 0,3-6-2-16,7-9 0 0,6-5-7 15,0-3-7-15,1 1 7 16,11 7 3-16,3 5 3 16,0 9 0-16,3 9 0 15,2 5 0-15,3 9 0 16,6 4 1-16,3 5 1 15,5 0 1-15,4 1 1 16,4-1 7-16,1-4 0 16,-6 1 4-16,-9-2-3 0,-8-1-7 15,-11 0-4-15,-5 2-3 16,-7 2-77-16,0 3-121 16,-4 0-253-16</inkml:trace>
  <inkml:trace contextRef="#ctx0" brushRef="#br0" timeOffset="-39293.26">19131 9699 748 0,'0'0'5'16,"0"0"67"-16,0 0 12 16,0 0-26-16,0 0-20 15,0 0-31-15,83-29-3 16,-65 29-3-16,-1 4 8 16,-4 3 10-16,-3 5 0 15,-7 2 1-15,-3 4 15 16,0 2-3-16,-7 3 9 15,-12-1-8-15,-2 0 3 0,1-5 4 16,4-1-14-16,5-5-6 16,7-4-13-16,4-2 0 15,0-1-6 1,3-2 1-16,17-1-2 0,6-1-18 16,7 0-64-1,-4 0-136-15,-6-4-267 0</inkml:trace>
  <inkml:trace contextRef="#ctx0" brushRef="#br0" timeOffset="-38800.02">19496 9594 14 0,'0'0'655'0,"0"0"-616"15,0 0 90-15,0 0-27 16,0 0-28-16,0 0-14 15,64-13-6-15,-54 20-9 16,-3 6 3-16,-6 4-8 0,-1 2-15 16,-1 1-3-16,-16-1-4 15,4-1-3 1,-2-2-12-16,5-4 0 0,3-1-3 16,3-1 0-16,4-2-4 15,0 3-6-15,0 1-16 16,12 1 13-16,2 1 11 15,2 0 2-15,-4-1 0 16,-3-2 1-16,-3-1 8 16,-3-4 34-16,-3-2-11 15,0-1-12-15,0 1-3 16,-15-1-6-16,1 4-11 16,2 0-59-16,4 2-153 0,8 0-514 15</inkml:trace>
  <inkml:trace contextRef="#ctx0" brushRef="#br0" timeOffset="-37726.41">15454 10649 254 0,'0'0'490'16,"0"0"-410"-16,0 0-21 16,0 0-26-16,0 0 3 15,96-83 30 1,-65 74-39-16,-2 5-15 16,-6 4-4-16,-3 2-3 0,-4 18-4 0,-5 11 6 15,-5 7 11 1,-6 5-1-16,0 4 3 0,-2-2-8 15,-11-4 9 1,-3-5-1-16,-3-5 5 0,-1-6 2 16,-6-7-5-16,0-4 9 15,-3-7-4-15,-2-7-9 16,4 0-12-16,-2-8 5 16,3-17 0-16,3-10-10 15,3-6 1-15,1-8-2 16,6-3-1-16,4 3-6 15,5 6 1-15,4 6 5 16,0 7-2-16,0 4-3 16,0 7-4-16,3 7 7 0,7 6 1 15,5 4-6 1,5 2 2-16,8-2 5 16,6-1 1-16,8-6 3 0,4-4 0 15,3-5 14-15,-2-4-1 16,-7 1-8-16,-12 1-7 15,-11 1-1-15,-7-1-2 16,-3 3-38-16,1 4-80 16,0 7-100-16,-2 6-158 15</inkml:trace>
  <inkml:trace contextRef="#ctx0" brushRef="#br0" timeOffset="-37259.9">15895 10741 808 0,'0'0'29'15,"0"0"36"-15,0 0 34 16,0 0-25-16,0 0-22 16,0 0-14-1,0 0-11-15,56-47-12 0,-48 47-11 16,-4 16-4-16,-4 6 0 16,0 5 2-16,-3 3-1 15,-9 1 2-15,3-1 1 16,2-5-1-16,7-1-3 15,0-7 0-15,12-1 0 16,6-2 0-16,0-3 1 16,-6 1 0-16,-4 0 0 15,-8-2-1-15,0 0 13 16,0 0 29-16,-13-2-7 16,1-2-22-16,2-3-10 15,2 1-3-15,4-4-1 16,-1 0-49-16,2 0-69 15,-1 0-122-15,0 0-57 0,1 0-135 16</inkml:trace>
  <inkml:trace contextRef="#ctx0" brushRef="#br0" timeOffset="-37026.41">16266 10741 653 0,'0'0'206'0,"0"0"-156"16,0 0 81-16,-19 81-32 0,19-50-39 16,0 5-8-16,0-6-42 15,7 1-10-15,5-2 0 16,6-7-103-16,0-8-279 15</inkml:trace>
  <inkml:trace contextRef="#ctx0" brushRef="#br0" timeOffset="-36171.36">17204 10586 869 0,'0'0'105'16,"0"0"30"-16,0 0-30 15,0 0-57-15,0 0-29 16,0 0-7-16,20-58-7 16,2 51-5-16,1 3 0 15,-2 4 1-15,-5 0-1 16,-4 14-3-16,-6 11-1 16,-6 9 4-16,0 4 2 0,-7 2 7 15,-5-1 6 1,-2-3-2-16,4-5 11 15,2-6-9-15,2-5-12 16,2-7 0-16,1-6-3 0,0-3 0 16,-5-1 0-16,-2 1 2 15,-6 2 1-15,0 0-1 16,-1 0-2-16,3-2 1 16,-2-1-1-16,1-3 3 15,-3 0 0-15,3 0-1 16,-1 0 0-16,1-13 2 15,1-6-2-15,4-8 1 0,1-8-2 16,2-6-1 0,4-2-2-16,3 3 0 0,0 5-4 15,0 3 1-15,0 4 2 16,11-1-4-16,3-1 0 16,4 3 4-16,0-2 2 15,3 4 0-15,2 4 1 16,6 6-1-16,-2 7 1 15,3 6-1-15,1 2 0 16,-1 0 2-16,1 0 0 16,-1 5 1-16,1-4 5 15,-2-1 2-15,-3 0 2 16,-6 0-5-16,-10-1-6 16,-4-6 0-16,-6 1-38 15,0 0-123-15,0 2-317 0</inkml:trace>
  <inkml:trace contextRef="#ctx0" brushRef="#br0" timeOffset="-35742.72">17579 10649 881 0,'0'0'41'0,"0"0"50"16,0 0 5-16,0 0-48 15,0 0-25-15,0 0-23 16,8 32-3-16,-8-1 3 15,-3 1-3-15,-5 0-2 16,6-1-24-16,2-4-15 16,0-3 29-16,11-4 14 15,-2-3 1-15,-4-3 3 16,-4-3 25-16,-1-1 37 16,0 0-3-16,0-1-12 0,-12-1-25 15,-3 3-8 1,-3-4-5-16,5 3-12 15,2-1-1-15,7-2-62 0,4-3-106 16,0-4-121-16,16 0-332 16</inkml:trace>
  <inkml:trace contextRef="#ctx0" brushRef="#br0" timeOffset="-35377.95">17845 10687 817 0,'0'0'25'0,"0"0"-11"16,0 0 5-16,0 0-1 15,88-20 8-15,-66 20-4 16,2 0-2-16,-6 11 1 15,-3 7 9-15,-9 4-23 16,-6 3 11-16,0 1 17 16,-12 4-6-16,-6-1 3 0,-1 0 0 15,2-4 2 1,2-4 12-16,6-5-9 16,5-3-1-16,4-3-10 15,0-3-4-15,0-2-2 16,17-2-2-16,5-2-5 0,3-1-13 15,2 0-17-15,-4 0-101 16,0-7-337-16</inkml:trace>
  <inkml:trace contextRef="#ctx0" brushRef="#br0" timeOffset="-34550.82">18814 10638 833 0,'0'0'33'0,"0"0"67"0,0 0-29 15,0 0-12-15,0 0-39 16,42-82-15-16,-9 75-3 0,0 7 1 16,-2 0-2-16,-5 6-1 15,-7 17 1-15,-12 11-1 16,-7 5 3-16,0 4 13 16,-4 0 19-16,-15-5-11 15,-1-6 7-15,-5-3 4 16,-2-8 4-1,-1-7-7-15,1-6 1 0,0-6-10 16,4-2-9-16,3-7-2 16,2-17-1-16,6-8-8 15,4-11-3-15,2-6 0 16,1-6-7-16,3-1-5 16,2 6-2-16,0 7 2 15,0 13 9-15,2 8 3 0,8 7 1 16,6 3 0-1,11 0 5-15,12-4-3 16,12 0-2-16,7-3 3 0,4-1 4 16,-2 2-1-16,-8 0-3 15,-14 1-3-15,-13 3-1 16,-13 3-2-16,-8 4-28 16,-4 7-54-16,-9 3-104 15,-17 18-110-15,-3 6-95 16</inkml:trace>
  <inkml:trace contextRef="#ctx0" brushRef="#br0" timeOffset="-34082.7">19239 10724 856 0,'0'0'44'0,"0"0"62"16,0 0 17-16,0 0-52 15,0 0-18-15,0 0-25 16,30-41-16-16,-24 41-8 15,-1 4-4-15,-4 9-1 16,-1 5 0-16,0 4 1 16,-15 0 0-16,-1-1 1 15,2 0-1-15,6-1 0 16,8-2 0-16,0-3-3 16,0-1 2-16,13-2 1 15,-2 1-1-15,-4-3 1 16,0 0 3-16,-5 0 0 15,-2 0 28-15,0 0 21 16,0-2-23-16,-15 0-13 16,1-2-5-16,3-2-11 15,5-1-1-15,4 0-25 16,2-3-61-16,0 0-95 0,12-4-221 16</inkml:trace>
  <inkml:trace contextRef="#ctx0" brushRef="#br0" timeOffset="-33661.95">19414 10603 921 0,'0'0'98'0,"0"0"-17"0,0 0 8 15,0 0-24-15,0 0-47 16,0 0-18-16,26 15-1 16,-16 10 0-16,-3 1 0 15,1 1 0-15,0-2 0 16,-1 1 0-16,-1-2 0 15,-2-2 1-15,1-1 0 16,1-1 0-16,0-1 3 16,2-3 45-16,-1-3 19 0,-7-4-19 15,0-1-15-15,0-1-23 16,-15 1 7-16,-2-2-9 16,1-1-8-16,8 0-11 15,8-1-83-15,5-4-130 16,26 0-364-16</inkml:trace>
  <inkml:trace contextRef="#ctx0" brushRef="#br0" timeOffset="-32311.05">19557 8394 684 0,'0'0'119'15,"0"0"18"-15,0 0-7 16,0 0-62-16,0 0-23 15,0 0-37-15,114-6-5 16,-44 6 1-16,13 8 3 16,5 0-2-16,-1 1-1 15,-5-4 2-15,-13 1-4 16,-16-2 1-16,-14-2-2 16,-12-1-1-16,-8-1 1 15,-7 0 0-15,-4 0 0 16,1 0-1-16,-3 0 2 0,1 0-2 15,1 0 0 1,0 6-1-16,0 1 1 0,-2 6 0 16,2 6 0-16,-5 9 2 15,1 8 5-15,-1 7 11 16,-2 8 5-16,2 6-9 16,2 5-5-16,-1 4-2 15,1 6-3-15,1 6-3 16,1 6 2-16,-2 8-1 15,-1 6-1-15,-1 3 0 16,-1 1 2-16,1-4-2 16,1-2-1-16,7-7 0 15,2-6 3-15,5-8-2 0,0-5 33 16,1-3-22-16,0-8-3 16,-3 0-4-1,0-6-4-15,-6-2 1 0,-4 0-2 16,-1-4 0-16,-3-3 0 15,-1-6 0-15,-1-4-1 16,0-7 1-16,0-2 0 16,0-6 0-16,2-1 1 0,3-2-1 15,0-3 0 1,-1-3 0-16,1-1-1 16,-4-3 1-16,-1-1-1 15,0 1-1-15,0-1-3 0,-15 1 3 16,-10-2 2-1,-8-2 0-15,-10 1 3 0,-11-2-3 16,-13 3 4-16,-9 4-2 16,0 2 12-16,7 4 8 15,17-1-11-15,10 2-11 16,17-4 0-16,14-3-9 16,11-8-78-16,18 0-144 15,23-12-284-15</inkml:trace>
  <inkml:trace contextRef="#ctx0" brushRef="#br0" timeOffset="-31064.26">20026 8547 385 0,'0'0'7'16,"0"0"41"-1,0 0 11-15,0 0 16 0,0 0 14 16,0 0-11-16,-3-11-24 15,3 11-24-15,0 0-4 16,6 5 2-16,3 11 8 16,-5 6-2-16,1 5-10 15,-4 7 8-15,-1 1-10 16,0 1 7-16,0 2-7 16,0 1-7-1,0 1 22-15,0 0-11 0,6 3-13 16,2-1 0-16,2 2 0 15,1 2 1-15,-2 4-4 16,-1 4-4-16,-2 0-2 16,0 5 0-16,2-5 0 15,4-1 0-15,0-1 0 0,2 1 3 16,2 1-3-16,0 1-1 16,-3 1-3-1,0-6 1-15,-3 0-1 0,-3-7 0 16,-1 1 0-16,2-3 0 15,-1-2 0-15,-1 1 0 16,2-2 0-16,-1-1 0 16,0 1 0-16,-1 0 0 15,0-1 0-15,0 0 0 16,1 0 1-16,3 0-1 16,-4 2 0-16,0 1-1 15,0-2 0-15,-3-1 0 16,-2-6 0-16,1-3-1 15,0-2 2-15,0-1 0 16,-1-1-1-16,-1 1 1 0,0 0-1 16,0-2 2-16,4-1-2 15,-3 1 2-15,4 0-1 16,-1-1 0-16,4 2 1 16,2-1-1-16,-1-2 0 15,2-2 0-15,0 1 0 16,-3-2 0-16,-1-1 0 15,1-2 1-15,-1-2-1 0,-1-2 0 16,-1-1 1 0,-1-2-1-16,-1 0 2 0,0 0 0 15,-1-1 3-15,2-1-5 16,-3 2 0-16,-1-6-143 16,0-2-376-16</inkml:trace>
  <inkml:trace contextRef="#ctx0" brushRef="#br0" timeOffset="-30058.49">13424 9488 128 0,'0'0'423'16,"0"0"-400"-16,0 0 12 16,0 0 64-16,0 0 7 15,0 0-24-15,-46 0 0 16,43 0 6-16,0 0-8 16,3 0-18-16,0 0-15 15,0 0-23-15,0 0-9 0,0 0-2 16,6 0 16-16,19 0-8 15,11-1 17-15,9-5-14 16,-2 0-16-16,-1 2-6 16,-10 1-2-16,0 2 0 15,-2-1-7 1,-2 2-43-16,-4 0-45 0,-5 0-61 16,-8 0-56-16,-2 0-139 15</inkml:trace>
  <inkml:trace contextRef="#ctx0" brushRef="#br0" timeOffset="-29802.19">13394 9739 890 0,'0'0'23'0,"0"0"28"16,0 0 26-16,82-6 8 15,-29-2-23-15,8 1-33 16,3 2-20-16,-6 5-9 0,-7 0-6 16,-11 0-129-16,-7 0-167 15</inkml:trace>
  <inkml:trace contextRef="#ctx0" brushRef="#br0" timeOffset="-28890.15">12359 9175 339 0,'0'0'81'0,"0"0"19"16,0 0 16-16,0 0 42 15,0 0-51-15,0 0-17 16,10-32-24-16,-10 32-34 0,0 4-24 16,0 20-8-1,2 15 41-15,1 14-3 16,1 10 14-16,1 11-15 0,1 5-14 15,-3 6 12 1,2-2-23-16,-2-2-1 0,0-9-2 16,2-9 1-16,3-8-2 15,-1-4-3-15,3-6 3 16,-4-2-1-16,-1-4-6 16,-4-5-1-16,-1-6-1 15,0-4 0-15,0-7 0 16,0-5-20-16,0-4-71 15,0-5-72-15,0-3-79 16,0-7-194-16</inkml:trace>
  <inkml:trace contextRef="#ctx0" brushRef="#br0" timeOffset="-28325.71">11910 9232 434 0,'0'0'106'16,"0"0"-5"-16,0 0 25 16,0 0-37-1,0 0-3-15,0 0-12 0,0-16-32 16,0 14-14-16,10-2 1 16,14 1-5-16,16-3 5 15,14 1 5-15,18-3-6 16,16-2-14-16,7-2-4 15,2 3-4-15,-9 1-5 16,-19 2 0-16,-14 2-1 16,-16 2-2-16,-12 2-15 15,-11-2-48-15,-4 2-55 16,-9 0-41-16,-3 0-122 16</inkml:trace>
  <inkml:trace contextRef="#ctx0" brushRef="#br0" timeOffset="-27052.22">12954 10154 583 0,'0'0'106'0,"0"0"-59"16,0 0 56 0,0 0-4-16,0 0-15 15,0 0-18-15,-30-28-25 0,30 18-15 16,0 1 0-16,0 2-3 16,0 0 3-16,0-1-8 15,9-1-10-15,2 2-4 16,2 1 0-16,1 0-3 15,-3 5 0-15,1 1-1 16,-1 0 0-16,1 0-2 16,1 1-1-16,-2 11 2 15,2 6 0-15,-2 1 1 0,-1 1 0 16,-3 0 1-16,-2 1 0 16,-2-3-1-1,-3 2 2-15,0-1-1 0,0-5 1 16,0 4 1-1,-8-4 3-15,-2-2 3 0,1 1-1 16,0-3-1-16,0-2 1 16,-3 0 4-16,-1-3 7 15,-2 0-3-15,0-4-9 16,-4-1-4-16,0 0 2 16,2 0-2-16,-1-8 2 15,4-3-3-15,2-2 0 16,2-3 0-16,3 0 0 15,-1-3 0-15,-2-1-2 16,4 2-1-16,-2 0 1 16,2 0 1-16,2 0-1 0,1-1 0 15,-3 0-1-15,6-3 0 16,0 0-3-16,0 0 0 16,0 0-2-16,0 3 2 15,0 0 2-15,9 4 1 16,1-1 0-1,-1 1 0-15,1 0 1 0,-2 3 0 16,-2-1 0-16,0 5 0 16,-1 2 0-16,0 0 0 15,1 3-1-15,0 0-1 16,5 1 0-16,2 2 0 16,4 0-1-16,2 0 2 15,5 0 0-15,-3 0 1 0,7 0 1 16,1 0 0-16,-3 0-1 15,1-3 1-15,-6-4 1 16,-7-3-1-16,-5 0 3 16,-4-2 0-16,-5-1 0 15,0 1-4-15,0 0 0 16,-2 2-2-16,-4 2-1 16,0 6-16-16,4 2-40 15,1 0-93-15,1 0-205 16</inkml:trace>
  <inkml:trace contextRef="#ctx0" brushRef="#br0" timeOffset="78188.95">14528 12723 128 0,'0'0'394'0,"0"0"-361"16,0 0 67-16,0 0 25 15,0 0-45-15,0 0-18 16,0 0-9-16,0 0 1 15,3 0-1-15,-3 0-3 16,0 0-1-16,0 0 1 16,0 0-12-16,0 0-12 15,0 0-1-15,0 0 1 16,0-2-5-16,3 0-10 16,-3 1-7-16,0-1-1 0,0 2 2 15,0 0-5-15,0 0-4 16,2 11-4-16,1 15-2 15,1 14 10 1,1 8 0-16,0 5 0 0,1 0 1 16,0 0 0-16,0-7-1 15,0-9 0-15,3-6 0 16,-3-12 1 0,-3-8-1-16,0-5 0 0,-1-4 2 15,-2-2 6-15,0 0 10 16,1-13 19-16,2-14-33 15,2-12-4-15,3-2-1 16,3-2-4-16,1 1-9 16,4 9-3-16,-2 2-3 0,4 7 0 15,-2 6 1 1,4 4 6-16,-3 5 2 16,-2 3 5-16,-1 6 3 15,-4 0-1-15,1 2 0 0,0 17 1 16,-5 1 0-16,1 5 3 15,-3 1 2-15,-2 0-2 16,2-3 4-16,-1-1 4 16,1-1 0-16,1-3-5 15,1-2-3-15,-2-2 0 16,2-1-27-16,-1-5-211 16,-1-5-313-16</inkml:trace>
  <inkml:trace contextRef="#ctx0" brushRef="#br0" timeOffset="78521.49">15017 12882 692 0,'0'0'139'0,"0"0"-136"15,0 0 31-15,0 0 48 16,0 0-15-16,0 0-30 0,102 11-23 15,-75-10-9-15,-8 2-5 16,-1 0-2-16,-4 1-23 16,-3 0-133-16,-2-2-199 15</inkml:trace>
  <inkml:trace contextRef="#ctx0" brushRef="#br0" timeOffset="78732.91">15178 13000 569 0,'0'0'148'0,"0"0"-136"16,0 0 72-16,0 0-20 16,0 0-6-16,0 0-36 15,57 4-17-15,-45 0-5 16,3-2-1-16,-3-2-31 15,-1 0-239-15</inkml:trace>
  <inkml:trace contextRef="#ctx0" brushRef="#br0" timeOffset="79529.33">15487 12827 687 0,'0'0'28'0,"0"0"54"16,0 0-26-16,0 0-20 15,0 0-18-15,0 0-10 16,32-49-1-16,-17 43-7 16,3 2 10-16,-5 1-1 15,-1 3-1-15,-5 0-3 16,-1 0-3-16,-1 10 2 16,-2 5 21-16,0 4-1 0,-3 5-6 15,0 0-5-15,0 1-5 16,-8 1-3-1,-2-1 0-15,1-1-2 16,-3-2 0-16,2-1 1 16,0 1-1-16,-1-3 5 15,0-1 0-15,2-2 0 0,2-5 3 16,4-1 1-16,3-4-5 16,0-2-4-16,0-1 0 15,0 0 1-15,7-3 11 16,7 0 2-16,6 0 14 15,3 0-3-15,2 0-20 16,-1 0-7-16,-6 0-1 0,-7 0-8 16,-5 0-61-16,-6 7-182 15</inkml:trace>
  <inkml:trace contextRef="#ctx0" brushRef="#br0" timeOffset="86664.91">16682 12574 298 0,'0'0'11'0,"0"0"14"0,0 0 58 15,0 0-4-15,0 0-29 16,0 0-37-16,0 0 3 16,2-21 1-16,-2 20 22 15,0-3 15-15,0 3 0 16,0-2-12-16,0 0 3 16,0 2-8-16,0 0-8 15,0-1-3-15,0 1 1 16,0-1-4-16,0 1-6 15,0 1-1-15,0 0-3 16,0 0 0-16,0 0-5 16,0 0-2-16,0 0-1 15,0 0 0-15,0 0-5 0,0 0 1 16,0 0-1-16,0 0-4 16,0 7-3-16,0 17 6 15,0 9 1 1,0 9 2-16,0 1-1 15,0 0 3-15,0 0 3 0,0-2 0 16,0 1 2-16,0-3 2 16,0-2-5-16,0-5-4 15,0-2 0-15,0-7 1 16,3-7-2-16,-3-5 1 16,1-4 0-16,-1-5-1 15,0 2 0-15,0-3 2 0,0-1 5 16,0 0 0-16,0 0 18 15,0-10-16 1,0-11-10-16,0-2 0 0,0-3-3 16,0-2-11-1,-1-1 2-15,1-1 1 0,0-3 4 16,-3-2-7-16,1 0-7 16,-2-2 6-16,-2 3 1 15,3 4 13-15,0 2 1 16,2 7 0-16,1-1 1 15,0 4 0-15,0 2 0 16,0 3-1-16,0 3 0 16,0 4 0-16,4 4 4 0,1 2-3 15,2 0-1-15,2 1-1 16,1 18 1-16,4 6 0 16,-2 9 4-16,-2 3 5 15,4-1-2-15,-2-1 3 16,2-2-5-16,3-3-2 15,-1-4 1-15,-1-1-3 16,0-6 2-16,-3-3-3 16,0-4 1-16,-2 0-1 15,-1-2 1-15,-1-2-1 16,-1-2-1-16,-4-2 1 16,-1-1 1-16,-1 0-1 15,-1-2 1-15,0 1 1 16,0-2 5-16,0 0 2 15,2 0 26-15,1-9-13 16,-3-9-17-16,3-5-1 16,-3-2 1-16,0-4-1 0,0-2-2 15,1-5-2 1,-1 3 3-16,0-3-1 0,0 2 0 16,0 1-2-16,0 5 1 15,0 4 0-15,0 4 1 16,-3 2 0-16,0 4 0 15,0 3-2-15,0 1 1 16,2 1-1-16,-2 4-1 16,1-1 0-16,2 5-3 0,0 1-27 15,0 0-40 1,0 0-51-16,0 0-134 16</inkml:trace>
  <inkml:trace contextRef="#ctx0" brushRef="#br0" timeOffset="87489.52">17072 12776 135 0,'0'0'452'0,"0"0"-421"16,0 0 40-16,0 0 38 16,0 0-41-16,0 0-37 15,0 0-16-15,0 0-3 16,6 0 10-16,0 0 6 16,0 0-12-16,3 0-12 0,1 2-4 15,2 1 0-15,5-2 0 16,3 1-11-16,7-2-116 15,3 0-167-15</inkml:trace>
  <inkml:trace contextRef="#ctx0" brushRef="#br0" timeOffset="87748.64">17064 12920 575 0,'0'0'21'0,"0"0"22"16,0 0 59-16,0 0-33 15,0 0-39-15,0 0-6 16,57 4-15-16,-38-1-5 15,-1 1-4-15,3 1-4 0,1-1-64 16,0-3-165-16</inkml:trace>
  <inkml:trace contextRef="#ctx0" brushRef="#br0" timeOffset="88541.2">17402 12718 551 0,'0'0'4'16,"0"0"8"-16,0 0 78 15,0 0-15-15,0 0-30 16,0 0-30-16,-3-22 2 16,3 19-1-16,3 0-2 15,1 2-3-15,-1-1-4 0,2 2 4 16,0 0-2 0,0 0-3-16,-1 0 3 0,1 0-5 15,-2 4 3-15,0 11 10 16,-3 1 17-16,0 3-6 15,0-1 6-15,0-1-11 16,-9 1 6-16,0-3 3 16,-1 1-11-16,-2-2-7 15,1-4-5-15,1-1-3 16,1-3-3-16,4-2-2 16,4-1-1-16,-1-2 0 15,2 0-2-15,0-1-22 16,0 2-31-16,0-2-5 15,3 3 19-15,6 2 35 16,6 1 4-16,-1 2 2 16,-1 3-1-16,0-1 1 15,0 5-1-15,-2 2 1 0,-2-1 2 16,-3 1 0-16,-3 0 1 16,-3-3 2-16,0-1 12 15,0 0 11-15,-9-3 7 16,-8-2 2-16,-2-2-2 15,0-2-13-15,1-3-4 16,2 1-9-16,2-2-7 16,4 0 1-16,2 0-3 15,4 0-22-15,2 0-64 16,2 0-76-16,0 0-123 0</inkml:trace>
  <inkml:trace contextRef="#ctx0" brushRef="#br0" timeOffset="91862.22">18835 12653 1 0,'0'0'228'15,"0"0"-177"-15,0 0 33 16,0 0 17-16,0 0-26 15,0 0-11-15,0 0 1 16,0-56 0-16,0 53 3 16,2-1-25-16,-2 1 4 15,0 2 10-15,0 1-23 16,0 0-15-16,0 0-18 16,0 0-1-16,0 23 0 15,0 13 0-15,0 10 22 0,0 6 7 16,-2-1 4-1,1 2-4-15,1-4-3 0,0-2-16 16,0-6-6-16,0-6-3 16,3-13 2-1,1-8-2-15,-2-5-1 0,-1-8 2 16,2-1 6-16,2-7 7 16,-1-19 16-16,2-10-31 15,0-5 0-15,-1-3-4 16,1 2-14-16,-2 1 7 15,1 2 2-15,-2 2 4 16,-3 1-2-16,0 3 2 16,0 2 2-16,0 1 3 15,0 4 0-15,0 1-2 16,0 4 2-16,0 3 0 0,0 4-2 16,0 5 4-16,0 5-2 15,0 2 0-15,0 2-2 16,0 2-9-16,4 18-1 15,5 9 12-15,3 11 3 16,1 1-2-16,-1-2 2 16,2-1-2-16,4-5 0 15,1-6-1-15,2-2 2 16,3-6-2-16,-2-2 1 16,-1-9-1-16,-6-2 2 15,-1-4 1-15,-3-2-1 16,-2 0 3-16,0-4 4 15,0-8 7-15,-1-5-1 16,-4-2-1-16,1-2-5 0,-2-4 2 16,0-4 0-16,-3-2-4 15,0-2-1-15,0-3-6 16,0 3 0-16,0 2-4 16,0 4 0-16,-2 8-16 15,-4 4-10-15,2 7-13 16,-1 3-39-16,1 2-89 15,2 2-116-15</inkml:trace>
  <inkml:trace contextRef="#ctx0" brushRef="#br0" timeOffset="92538.11">19340 12346 394 0,'0'0'60'0,"0"0"22"16,0 0 9-16,0 0 15 15,0 0-26-15,0 0-32 16,3-10-13-16,-3 10-14 16,0 8-6-16,0 10 51 15,0 1-19-15,-3 2-7 16,0-1 0-16,0-3-14 0,1-3-3 16,-1-3-6-16,3-4-2 15,0-4-9-15,0-2 1 16,0-1-1-16,0 0 1 15,0 0 1-15,8-5 9 16,8-9-11-16,3-3-5 16,1 0-1-16,-4 3-4 15,-1 1-13-15,-1 3 10 16,-5 4 2-16,-4 4 4 16,-2 0 0-16,-3 2-1 15,0 0-1-15,2 0-4 16,-2 0 3-16,1 14 4 15,1-2 12-15,1 1 2 16,0-1 3-16,0-1-12 0,0 4-2 16,0 1-3-1,3 3-6-15,-5-5-171 0,2-4-681 16</inkml:trace>
  <inkml:trace contextRef="#ctx0" brushRef="#br0" timeOffset="93101.47">19584 12753 332 0,'0'0'297'16,"0"0"-241"-1,0 0 22-15,0 0 14 16,0 0-55-16,0 0-26 0,88 0 2 16,-46-2-8-16,-1-3-5 15,-5 2 0-15,-7 3-16 16,-11-2-236-16,-6 2-227 15</inkml:trace>
  <inkml:trace contextRef="#ctx0" brushRef="#br0" timeOffset="93301.94">19665 12862 748 0,'0'0'37'0,"0"0"-28"15,0 0 54-15,0 0 27 16,0 0-40-16,118 9-23 16,-77-9-18-16,-3 0-4 15,-5 0-5-15,-8 0-41 16,-5 0-137-16,-6 0-221 16</inkml:trace>
  <inkml:trace contextRef="#ctx0" brushRef="#br0" timeOffset="94157.23">20427 12645 350 0,'0'0'281'15,"0"0"-273"-15,0 0-8 16,0 0 72-16,0 0-3 16,0 0-43-16,42-18-12 15,-36 14 6-15,-3 0 22 16,-2 0 1 0,1-3-14-16,-2 2-3 0,0-4-5 15,0 1-7-15,0-2-2 16,-11-2-7-16,-3 2 1 15,-3 2-5-15,-4 1 4 16,-1 2 2-16,-5 2-4 16,3 0 4-16,-3 3-1 15,2 0-3-15,3 0 2 0,2 0 1 16,1 6-2-16,1 8 0 16,3 4 0-16,2 5 6 15,4-1 4-15,3 2-5 16,3-3-4-16,3 0-1 15,0-2-3 1,1-3 1-16,13-3-1 0,5-5 2 16,5-2 1-16,2-6 0 15,0 0-1-15,1 0-3 16,-3 0-1-16,-2-12-21 16,-2 0 4-16,-3-1-3 15,0-2 5-15,-5 0 13 16,-2 3 2-16,-5 1 1 0,0 1 1 15,-1 4 1-15,-4 1 2 16,0 2-1-16,0 1 15 16,0 2 1-16,0 0-15 15,-5 0 2-15,-11 13-2 16,-6 10-3-16,-5 9 4 16,-5 10 21-16,1 3 2 15,0 5 14-15,2 4-8 16,5 0-12-16,3-3-10 15,2-1 4-15,6-6-6 16,0-7-9-16,5-7-1 16,3-4 0-16,2-3-4 15,3-8-118-15,-3-8-407 16</inkml:trace>
  <inkml:trace contextRef="#ctx0" brushRef="#br0" timeOffset="102962.82">14756 14480 128 0,'0'0'320'0,"0"0"-286"15,0 0 73-15,0 0 31 16,0 0-29-16,0 0-27 16,0 0-19-16,0 0-12 15,-16 0 10-15,16-3-14 16,-2-1-19-16,2-1-9 15,0-1-6-15,0-3-2 16,0 3-7-16,0-2-3 16,0-1 2-16,9 0-3 15,5-1 1-15,4 1-2 0,2-2-1 16,-1 3 2-16,0 2 0 16,-4 1 2-16,-3 2-4 15,-5 3 1-15,1 0 0 16,1 0-1-16,1 8 0 15,-1 5 2-15,0 5 1 16,0 4-1-16,-3-1 1 16,0 1 1-16,-5 1-1 15,1-3-1-15,-2 0 1 16,0-4 3-16,0 1 0 16,-12 0-1-16,-7-2 3 15,-1-2 4-15,-1-1-3 0,-3-1 2 16,-1-2-7-16,-2-3 2 15,-1 0 0 1,2-3-2-16,2-3-1 16,2 0 0-16,6 0 8 15,-1-6-2-15,4-8 1 0,0 0-6 16,0-4 0-16,3-2-2 16,3 0 0-16,1-2 0 15,3-1 0-15,0-1 0 16,1-1 0-16,2-3-1 15,0 1-1-15,0-3-4 16,0 1 0-16,2-1 0 16,5 1-10-16,4 4 5 0,0 3 8 15,3 6-1 1,1 1 2-16,0 5 0 0,1 3 1 16,1 2-1-16,2 0 2 15,5 4 0 1,-3-1-1-16,7 2 1 0,-1 0 0 15,-2 0 1-15,-2 0 0 16,-4-1 0-16,-1-1 2 16,-3-2 6-16,0-1 0 15,-2-1-1-15,1-4-2 16,-5 2-6-16,-2-3 1 16,-2 3-2-16,-2 2-9 15,-1 2-23-15,-2 2-76 16,0 0-125-16,0 2-241 15</inkml:trace>
  <inkml:trace contextRef="#ctx0" brushRef="#br0" timeOffset="105001.25">15207 14636 369 0,'0'0'71'16,"0"0"-16"-16,0 0 43 16,0 0-13-1,0 0-32-15,0 0-8 0,0 0-9 16,0 0 0-16,0 0 2 16,0 0 6-16,0 0 1 15,0 0-1-15,0 0-5 16,0 0 0-16,0-2-24 15,0 0-1-15,0 0 5 16,0 1-2-16,0 1-4 16,0-2-1-16,0 2-3 15,0 0-1-15,0 0-1 16,0 0-3-16,0 0-4 16,0 0 0-16,0 0-4 15,0 3-4-15,0 11 7 16,0 6 1-16,-6 3 2 0,-4 1 0 15,1 1-1-15,1 0 5 16,1 3-2 0,2-2 6-16,4-1-2 15,-1-2 1-15,2-3-3 0,0-5-1 16,0-1-3-16,6-4 0 16,6-3 1-16,5-7 1 15,5 0 2-15,0 0 2 16,-2 0-6-16,-1-10-2 15,-1 0-13-15,-5-1-60 16,-2-1-144-16,-5 0-422 16</inkml:trace>
  <inkml:trace contextRef="#ctx0" brushRef="#br0" timeOffset="105655.31">15146 14453 630 0,'0'0'278'0,"0"0"-192"15,0 0 38 1,0 0-44-16,0 0-33 0,0 0-29 15,0-25-15-15,0 25-3 16,0 0-22-16,0 0-92 16,0 9-159-16,0 1-218 15</inkml:trace>
  <inkml:trace contextRef="#ctx0" brushRef="#br0" timeOffset="106291.84">15656 14665 306 0,'0'0'202'15,"0"0"-109"-15,0 0 37 16,0 0 7-16,0 0-24 15,0 0-49-15,-10-13-42 16,10 19-21-16,0 13 10 16,10 9 53-16,2 6-29 15,0 3 7-15,0 1-2 0,-3-2-16 16,0-2-10 0,-3-3-7-16,-3-5-3 0,-3-5-3 15,0-7 1-15,0-4-1 16,-2-5 1-16,-8-2 1 15,-5-3-3-15,-6 0 5 16,0-4-5-16,-1-14-22 16,4-2-51-16,0-3-61 15,4-2-43-15,3 3-44 16,2 2-144-16</inkml:trace>
  <inkml:trace contextRef="#ctx0" brushRef="#br0" timeOffset="106543.77">15561 14414 871 0,'0'0'40'0,"0"0"26"16,0 0 5-16,0 0-71 15,0 0-1-15,0 0-114 16,-6 12-123-16</inkml:trace>
  <inkml:trace contextRef="#ctx0" brushRef="#br0" timeOffset="107287.31">15211 13694 371 0,'0'0'91'16,"0"0"24"-16,0 0 10 16,0 0-22-16,0 0-48 15,0 0 4-15,3-26 3 16,2 22 10-16,-4 2 1 16,1 1-6-16,-2 1-17 15,0 0-14-15,0 4-29 16,0 15-6-16,0 11 24 15,0 3-2-15,-2 3-17 16,2 0-4-16,0 0-2 16,0 4-1-16,2-3-52 0,10-7-194 15,1-8-664 1</inkml:trace>
  <inkml:trace contextRef="#ctx0" brushRef="#br0" timeOffset="108277.62">16417 14430 474 0,'0'0'55'0,"0"0"-1"16,0 0 71-16,0 0-14 16,0 0-52-16,0 0-11 15,0 0 0-15,9 0 8 0,7 0-3 16,5 0-13-1,3 0-18-15,8 0-16 0,4-2-4 16,5 1-2-16,-1 1-5 16,-1-1-56-16,-6-1-114 15,-11 0-232-15</inkml:trace>
  <inkml:trace contextRef="#ctx0" brushRef="#br0" timeOffset="108560.43">16490 14593 590 0,'0'0'91'16,"0"0"-76"-16,0 0 103 0,0 0-22 15,112 0-22-15,-70 0-18 16,1 0-26-16,-6 0-20 15,-4 0-10-15,-6 0-10 16,-2 0-129-16,2 0-219 16</inkml:trace>
  <inkml:trace contextRef="#ctx0" brushRef="#br0" timeOffset="109441.17">17637 14064 394 0,'0'0'79'16,"0"0"-16"-16,0 0 40 15,0 0-6-15,0 0-44 16,0 0-30-16,0 7-8 16,0 16 48-16,-7 10-1 15,-7 10-4-15,-5 8 5 16,-1 0-19-16,-2 4 3 15,2-5-17-15,1-5-8 0,-1-3-1 16,-3-7-4 0,2-4-5-16,-1-6 4 15,-2-5-4-15,2-4-6 16,1-6-1-16,-2-3-1 16,1-3-4-16,1-4 2 15,0 0 1-15,2 0-3 16,4-8 0-16,2-3-10 0,4-1 4 15,3-3 1-15,3 1-2 16,3-4 2-16,0-2 3 16,0-3-5-16,10 0-3 15,11 1-4-15,3-2 4 16,0 6 4-16,3 3 0 16,-4 3 4-16,0 6 0 15,-2 1 2-15,-3 5 0 16,-5 0-1-16,-1 0 2 15,-2 14-1-15,2 6 4 16,-1 4 13-16,1 3-1 16,4-1-3-16,1 2 4 0,5-5-7 15,3 1-6 1,2-5-1-16,3-1-3 0,3 1-2 16,3-5-98-16,-2-3-332 15</inkml:trace>
  <inkml:trace contextRef="#ctx0" brushRef="#br0" timeOffset="110021.48">18028 14671 300 0,'0'0'139'0,"0"0"-52"0,0 0 60 0,0 0 2 15,0 0-39 1,0 0-21-16,3-9-27 0,-3 9-20 16,-1 9-23-1,-8 11 34-15,0 4 2 0,1 0-24 16,3 1-10-16,3-5 5 16,2 0-7-16,0-3-7 15,0-2-3-15,10-5-7 16,1-4-1-16,-1-4 1 15,5-2-2-15,0 0-37 16,3-11-51-16,0-11-108 16,-5-6-164-16</inkml:trace>
  <inkml:trace contextRef="#ctx0" brushRef="#br0" timeOffset="110226.66">17967 14452 852 0,'0'0'49'0,"0"0"-1"0,0 0-25 16,0 0-23-16,0 0 0 16,90 5-108-16,-74 7-303 15</inkml:trace>
  <inkml:trace contextRef="#ctx0" brushRef="#br0" timeOffset="111380.78">19622 14127 565 0,'0'0'88'0,"0"0"-30"16,0 0 4-16,0 0 22 15,0 0-3 1,-30 109-6-16,16-61-19 0,-2 2 10 16,-2-1-13-16,-3-1-16 15,0-4-12-15,-4-4 2 16,-2-6-13-16,-3-2-3 15,-4-5-1-15,0-5-4 16,2-5 2-16,3-6-3 16,3-5 0-16,2-6-2 15,5 0-1-15,4 0-2 16,2-2 2-16,5-8-2 16,3-3-2-16,4-5-7 15,1-2 0-15,0-2-2 16,12 0 3-16,6 2-5 15,1 3 5-15,2 5-1 0,1 0 2 16,1 3 3-16,-1 5 4 16,1 0 0-16,2 4 0 15,-1 0 0-15,-2 1 2 16,4 12-1-16,-7 4 3 16,-2 1 9-16,-3 3-2 15,0 2-4-15,0 1-1 16,2 2-4-16,4-2-2 15,6 0-2-15,0-5-28 16,2-4-213-16,-3-8-382 16</inkml:trace>
  <inkml:trace contextRef="#ctx0" brushRef="#br0" timeOffset="111828.24">20025 14734 725 0,'0'0'83'0,"0"0"-30"0,0 0 70 15,0 0-41 1,0 0-36-16,0 0-40 0,16 5-5 16,-10 17 29-16,0 7 12 15,-2 6-14-15,-1 3 1 16,3 3-11-16,-5-2-6 16,2 0-8-16,-3-6-3 15,0-5-1-15,0-6 1 16,0-7-1-16,0-7 0 15,-4-3 0-15,-6-2 0 16,-1-3 2-16,-6 0 11 16,-9 0-3-16,-1-5-1 0,-3-2-5 15,2 0-1 1,4-2-2-16,5 3-1 0,8 2 0 16,4 3-14-1,4 1-53-15,3 0-98 16,0-3-214-16</inkml:trace>
  <inkml:trace contextRef="#ctx0" brushRef="#br0" timeOffset="112894.6">20660 14452 599 0,'0'0'174'0,"0"0"-122"15,0 0 35-15,0 0 2 16,0 0-25-16,0 0-42 16,-12-56-19-16,30 42 0 15,4 1 4-15,2 3-6 16,2 2 3-16,1 2 2 15,-4 2 0-15,0 4 7 16,-8 0-6-16,-1 0-4 16,-5 14 1-16,-2 8 2 0,-7 9 7 15,0 4 14 1,0 5-6-16,-13-3-7 16,-3-4-5-16,-2-3 0 15,-4-4-1-15,-5-5 12 0,-4-5-7 16,-5-4-3-16,3-6 0 15,2-5-4-15,2-1-5 16,7 0 2-16,2-10 2 16,3-6-4-16,0-5-1 15,5 0 0-15,2-3 0 16,0-1 0-16,2-1-2 16,2-6-2-16,4 1 4 15,2-2-3-15,0-6-5 16,0 1-3-16,11 0-6 15,2-1-3-15,2 6 11 16,5 3-9-16,-2 7 4 16,4 3 12-16,2 6-3 0,3 3 5 15,2 3 1-15,6-2 3 16,-1 3-2-16,0 0 10 16,-2 0 0-16,-4-1-5 15,-3 0 2-15,-5-1-1 16,-1-2-4-16,-3 1-4 15,-2-2-1-15,-3 2-25 16,-3 3-73-16,-2 4-161 16,-4 3-186-16</inkml:trace>
  <inkml:trace contextRef="#ctx0" brushRef="#br0" timeOffset="113971.38">21304 14524 281 0,'0'0'277'16,"0"0"-199"-16,0 0 10 16,0 0-1-16,0 0-14 15,0 0 28-15,-37 82-14 16,24-49-21-16,2-4 0 15,1-4-16-15,3-3-20 16,3-8-8-16,1-4-9 0,3-6 8 16,-1-1 0-1,1-3-11-15,0 0 2 0,0 0 4 16,0 0 2-16,12-3 13 16,9-8-22-16,7-5-6 15,2-1-3-15,1 1-2 16,1-1 0-16,-3 3-1 15,-2-1-5-15,-9 5-5 16,-4 1 1-16,-8 6 0 16,-5 0 1-16,-1 3-4 15,0-1-11-15,0 1-12 16,0 0 5-16,-9 0 13 16,-6 0 5-16,0 0 3 15,-2 0 12-15,1 4 2 16,0 3 0-16,4 4-2 0,2 2 2 15,4-1 0 1,3 4 3-16,3-1 5 0,0 0 6 16,0-3-6-16,1-1 1 15,11 1 2 1,5-3 2-16,5 1-7 16,2-4-3-16,1 0-5 0,1 0-1 15,-1-3-100-15,2-2-169 16,1-1-359-16</inkml:trace>
  <inkml:trace contextRef="#ctx0" brushRef="#br0" timeOffset="114715.39">21788 14530 314 0,'0'0'420'0,"0"0"-379"16,0 0 75-16,0 0 2 0,0 0-60 15,0 0-43-15,0 13-7 16,0 12 73-16,0 3-21 16,0 3-7-16,3-3-12 15,-3-3-7-15,0-6-4 16,0-4-8-16,0-6-8 15,0-3-4-15,0-5-5 16,0-1-3-16,0 0 3 0,0 0 1 16,0 0 1-16,6 0-3 15,4-9 0-15,6-8-4 16,3 0-1-16,0 0-1 16,-1 2-4-16,-2 1-1 15,-2 5 4-15,-4 1 1 16,-5 5 2-16,-2 3 0 15,-3 0-1-15,0 0-5 16,1 0-1-16,-1 11 4 16,3 4 3-16,-1-1 3 15,2-3 1-15,1 0 1 16,2-5 1-16,0-4-2 16,4-2-2-16,5 0 1 15,4 0-1-15,5-2-2 16,4-7 0-16,0-1-3 15,-2 0-7-15,-5 2-4 0,-6 4 7 16,-5 2 6-16,-6 0 1 16,-2 2 1-16,-3 0-1 15,1 0-1-15,4 2 1 16,-1 12 6-16,6 1 6 16,1 3-7-1,1 0-5-15,6 1-2 0,-3-1-38 16,-5-5-280-16</inkml:trace>
  <inkml:trace contextRef="#ctx0" brushRef="#br0" timeOffset="116163.74">18262 14632 503 0,'0'0'92'16,"0"0"-58"-16,0 0 37 16,0 0 92-16,0 0-64 15,0 84-14-15,0-56-7 16,0-2-16-16,0-3-9 16,0-1-22-16,0-7 3 15,0-6-12-15,0-4-5 16,0-5-4-16,0 0-5 0,5 0 1 15,11-7 3 1,5-11 5-16,6-4-17 0,1 2 0 16,-1 1-1-1,-1 2-11-15,-10 5-7 0,-3 1 6 16,-5 7 5 0,-7 1 5-16,-1 1 3 0,0 2-1 15,0 0 1-15,0 0-4 16,0 0-2-16,0 0-10 15,0 0-4-15,-9 0 18 16,-2 0-1-16,0 5 2 16,0 2 0-16,0 1 1 15,0 2 0-15,1-1 0 16,-2 4 0-16,6 0 0 16,1 0-2-16,4 1-1 15,1 0 3-15,0-2 1 16,4 2 2-16,13-3 1 15,2-1 1-15,5-2 3 16,3 1-5-16,1-1 0 0,-3-2-3 16,0 5-3-16,-2 0-81 15,1 1-186-15,0-1-330 16</inkml:trace>
  <inkml:trace contextRef="#ctx0" brushRef="#br0" timeOffset="117651.35">20181 14793 407 0,'0'0'80'0,"0"0"33"16,0 0 18-16,0 0-26 16,0 0-40-1,0 0-8-15,-1-4-18 0,1 5-24 16,0 11 12-16,0 5 59 15,0 5-42-15,0 3-9 16,0 0 4-16,0 0-11 16,0 0-15-16,1-5-3 15,1-4 0-15,-1-6 2 16,-1-3-6-16,0-4 1 16,0-3-6-16,0 0 1 15,0 0 0-15,0 0 4 16,0 0 0-16,0 0 2 15,2 0 10-15,-1-9-8 16,3-7-9-16,1 2-1 0,1-6 0 16,2-2-3-16,2 2 0 15,-1-4-7-15,1 6 1 16,3 3-12-16,0 3 3 16,-3 4 10-16,0 3 6 15,-2 3-3-15,-1 2 1 16,1 0 4-16,1 3 2 15,-2 12-2-15,1 5 4 16,-2 0 9-16,1 0 8 16,-4-2-3-16,0-4 2 15,-1-1-3-15,-2-5-7 0,1-5-1 16,-1-3-5-16,0 0-3 16,0 0 2-16,2 0 1 15,-1 0 1-15,4 0-3 16,4-8-2-16,2-8-18 15,3 1 2-15,-1-1-8 16,-2 4 11-16,-1 1 2 16,-1 5 8-16,-4 0 3 15,-1 4 1-15,-1 0-1 16,0 0 1-16,-1 2-1 16,2 0 1-16,2 4-1 15,0 10 7-15,1 6 17 16,0 3-3-16,-1-3-3 0,1-2-5 15,-3-1-3-15,-2-1-6 16,-1-1-4-16,-1-1-3 16,0-3-26-16,0 0-126 15,0-5-358-15</inkml:trace>
  <inkml:trace contextRef="#ctx0" brushRef="#br0" timeOffset="121291.93">4589 13594 257 0,'0'0'9'15,"0"0"-2"-15,0 0 6 16,0 0 38-16,0 0 3 16,0 0-6-16,0 0-12 15,-48 40-36-15,36-40-12 16,-3 0-202-16</inkml:trace>
  <inkml:trace contextRef="#ctx0" brushRef="#br0" timeOffset="121883.5">4547 14066 747 0,'0'0'192'15,"0"0"-119"-15,0 0-13 16,0 0 16-16,0 0-14 16,0 0-19-16,-25-69-25 15,13 38-15-15,1-5-3 16,-2-5-8-16,-2-1-13 16,0 1-9-16,-3 0-15 15,3 2-31-15,-1-3-23 16,-1-3-28-16,-5-5-38 0,0-6-33 15,-7-5-1 1</inkml:trace>
  <inkml:trace contextRef="#ctx0" brushRef="#br0" timeOffset="122091.71">4056 13014 184 0,'0'0'578'15,"0"0"-481"1,-61-104-55-16,46 65-5 0,0-4-11 15,2-1-9-15,-1 1-13 16,-5 2 2-16,2-1-6 16,-2-1-2-16,0-1-39 0,-1-2-44 15,-2-4-54-15,-2 1-37 16,-4 0-129-16</inkml:trace>
  <inkml:trace contextRef="#ctx0" brushRef="#br0" timeOffset="122316.11">3369 11774 624 0,'0'0'18'0,"-60"-105"28"15,33 54-45-15,1-2 4 16,3 6 3-16,2 5-1 16,4 5 8-16,-2 1-15 15,1 2-8-15,-6-1-120 16,-3-2-30-16,-1 0-146 15</inkml:trace>
  <inkml:trace contextRef="#ctx0" brushRef="#br0" timeOffset="122547.06">2688 10574 625 0,'0'0'0'0,"-52"-75"-2"16,20 38-116-16,-6-1-51 16,-1 0-47-16</inkml:trace>
  <inkml:trace contextRef="#ctx0" brushRef="#br0" timeOffset="123031.63">2345 9776 710 0,'0'0'79'0,"-21"-102"45"0,5 52-59 16,-7 1-35-16,-5 3 6 15,-2 1-12-15,-1-1-4 16,1 4-6-16,9 7-7 16,5 4-2-16,2 4-4 15,4 5-1-15,-4 1-3 16,1-1-30-16,-2 4-12 15,1-2 9-15,0 1-3 0,0-1 2 16,2-3 7 0,-3-1-9-16,-1-2 15 15,-2 0 13-15,-3-3 10 0,2 0-7 16,4-1-21 0,2-1 25-16,2 1 4 0,5-3-1 15,3 0-1-15,3 3 1 16,-2 2 0-16,1 7-3 15,-2 9 2-15,-3 5 2 16,3 7-2-16,0 0-11 16,2 20-64-16,-2 16 75 15,1 9 2-15,2 8 1 16,0 0 2-16,0-2 3 16,0-8-5-16,0-7 1 15,0-9 3-15,0-12-1 16,0-6-1-16,0-9 16 15,-12 0 42-15,-7-13 1 16,-5-11-54-16,3-10-6 0,0-3 2 16,5 0-2-16,1 1-1 15,6 8 1-15,0 11 1 16,9 7 2-16,0 10 35 16,0 0-40-16,28 0-7 15,23 12 7-15,18 4 3 16,11 4-1-16,-1 5-2 15,2 7 0-15,2 11-1 16,10 7-2-16,5 8-148 16,1 9-160-16</inkml:trace>
  <inkml:trace contextRef="#ctx0" brushRef="#br0" timeOffset="124183.71">4681 14259 176 0,'0'0'141'0,"0"0"-93"15,0 0 23-15,0 0 8 16,0 0 9-16,0 0 10 15,0 0-14-15,-59 12-12 16,59-12-28-16,12-2-15 16,19-15 10-16,20-10-17 0,19-11-5 15,18-10-5-15,16-11-8 16,21-13 0 0,8-9-4-16,10 0-1 0,4-1-4 15,-4 4-2-15,3 6-13 16,-7-1-7-16,-5 1-1 15,-7-1 4-15,-3-2 6 16,-12 1 18 0,-2 8 2-16,-10 7 3 0,-9 12 9 15,-9 9-5-15,-7 7-4 16,-9 4 2-16,-10 1-7 16,-5 3 0-16,-6 1 2 15,-2 3-1-15,-1 2-1 0,-6 4 0 16,-10 3 0-1,-9 5 0-15,-13 2-1 0,-4 1-9 16,-1 2-4-16,-22-2 14 16,-8 2 4-16,-3-2 30 15,-4 2-6 1,1-1 6-16,0-4-15 0,6 1-12 16,2-3 7-16,10-2-4 15,11 3-9-15,4-1 0 16,4 0-1-16,16 0-11 15,14 3 7-15,7-2 1 16,2 6 2-16,1 0 1 16,-7 4 0-16,-8 9 0 0,-11 4-1 15,-11 5-7-15,-3 8-3 16,-17 6-17 0,-18 1-98-16,-1-2-356 0</inkml:trace>
  <inkml:trace contextRef="#ctx0" brushRef="#br0" timeOffset="125202.56">4581 14675 36 0,'0'0'33'0,"0"0"73"16,0 0-13-16,0 0 5 15,0 0 36-15,0 0-31 16,30-48-39-16,-30 71-52 16,-6 18 48-16,-6 14 25 15,-3 11-43-15,-4 10-17 16,4 8-15-16,-4 10-9 15,-2 6 10-15,-4 7-5 16,-3-1-5-16,-7-1 0 0,2-2 0 16,-1-9-1-1,2-9 0-15,9-8 0 0,6-14 0 16,4-6 0 0,5-10-2-16,2-11 2 0,3-11 0 15,3-11 0-15,0-8-3 16,0-5-6-16,0-1-6 15,-6-11-4-15,-4-12-4 16,-2-12-56-16,-2-7 79 16,-2-3 5-16,2-8-4 15,3 4-1-15,0 5 2 16,2 9 46-16,2 11-20 16,4 9 16-16,1 10-26 15,2 5-18-15,0 1-10 0,0 28-17 16,0 14 21-1,5 10 6-15,2 3 6 0,4-8 3 16,-1-10-9-16,5-13-2 16,-3-12-4-16,6-10 4 15,0-3 4-15,9-14 21 16,4-13 12-16,12-11 0 16,8-3-9-16,0 8-26 15,-5 7-7-15,-9 18-110 16,-14 8-228-16</inkml:trace>
  <inkml:trace contextRef="#ctx0" brushRef="#br0" timeOffset="149222.31">14388 15083 364 0,'0'0'377'16,"-54"96"-371"-16,44-49-4 15,10-11 1-15,0-9-2 0,7-8 24 16,11-9 0 0,-3-5-22-16,0-5 0 0,0 0 2 15,-3-11 11-15,-2-1-9 16,-4 2-5-16,-4 6 1 15,-2 4-3-15,0 0 0 16,0 0-5-16,0 14 5 16,0 4 11-16,7 2-4 15,7-3 1-15,8-1-8 16,9-8 14-16,10-3 7 16,9-5-1-16,11 0-13 15,8-10-1-15,11-6-4 16,4 2-2-16,3 0 0 15,2 2-1-15,1 3 1 16,-2 0 0-16,0-1 0 16,-1 3 0-16,2-3-2 0,3 2-7 15,7 1 6-15,-2 1-13 16,0-3-11-16,-3 4-6 16,-3 0 31-16,-5-2-18 15,-5 1 2-15,-5 2 12 16,-4-3 4-16,-2 2 4 15,4-1 2-15,-1-2 9 16,5 2-13-16,1 1 5 16,6-1-5-16,3 2-2 15,-3 1-1-15,-7 0 1 16,-4 1 1-16,-4 0 1 16,-1 0 0-16,-2 0 0 15,-1 1 2-15,-2-1 0 0,3 1 2 16,-1 1-4-16,2 0 0 15,0 0 0-15,-6 0 0 16,-2 0 1-16,-6 0 0 16,-5 0 12-16,2 0-1 15,-1 0 5-15,1 0 0 16,1 0-3-16,3 0-9 16,2 0-4-16,4 0-2 15,6 0 3-15,4 0-2 16,-1 0 0-16,0 0-1 15,-3 0 1-15,0 4 0 16,0 0 0-16,3 0 6 16,2 1-6-16,1-1 1 15,1 1-1-15,4-2 0 0,6 1-3 16,5 1 2 0,2-1-1-16,-1 1-16 0,-5-3-4 15,-5 0-4 1,-2 0 20-16,-5 0 2 0,-4 0-1 15,-3-1-8-15,-4 2 7 16,-1-3 0-16,-2 0-27 16,-1 2 11-16,0-2 21 15,1 0 1-15,3 0 2 16,-3 0 11-16,1 0-12 0,4 0-1 16,-3 0-2-16,0 0 2 15,-2 0 0 1,-7-2-4-16,2 2 4 15,-2-2 12-15,3 1-12 16,0 0 4-16,7 1 4 0,3 0-8 16,5 0-11-16,2 2-3 15,2 6-26-15,-2 1 21 16,-5 0-13-16,-4-2 32 16,-4-1 6-16,-3 0 11 15,-4-3 12-15,0 1-3 16,3 0-5-16,3-1 0 15,2 1-20-15,0-2-1 16,-2 0 0-16,0 0 1 16,-5-2 0-16,-3 1-1 15,-5-1 1-15,-2 3 4 0,-6-3 4 16,-1 3 8-16,-1-2-9 16,-1 1-3-1,5 0-4-15,-2 2-1 0,-1 0 0 16,-6-1-5-16,-7 0 5 15,-7-2-1-15,-5 1-2 16,-6-1 3-16,-5-1 0 16,0 1 0-16,0-1-2 15,0 0-2-15,0 0-3 16,0 0 4-16,0 0 3 16,0 0 3-16,0 0 3 15,0 0 3-15,0 0-5 16,0 0 9-16,0 0 9 15,0-6-14-15,0-5 2 0,3 1 16 16,-2-7 0-16,1-1 1 16,1-1 5-16,-2-4 20 15,1-3-17-15,-1 1-9 16,-1-3 4-16,0-5-8 16,0-2-6-16,-3-3-7 15,-1 4-9-15,1 9-1 16,3 10-19-16,0 11-100 15,0 4-216-15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12:42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9863 508 572 0,'0'0'87'16,"0"0"-60"-16,0 0 34 16,0 0-13-16,0 0 14 15,0 0-1-15,0 0-25 16,27-47-5-16,-26 46 25 15,1-1-12-15,-2 2-1 0,0 0-5 16,0 0-9-16,0 0-10 16,0 0-19-16,4 15-1 15,3 11 1-15,-1 13 22 16,2 10 5 0,-2 10-7-16,0 9 10 0,1 4-9 15,-2 0 2-15,-1-3-10 16,1-4-7-16,-1-6-4 15,-2-5-2-15,-2-8-1 16,0-5 1-16,0-10-2 16,0-8-26-16,0-6-66 15,0-13-146-15,0-4-159 16</inkml:trace>
  <inkml:trace contextRef="#ctx0" brushRef="#br0" timeOffset="559.71">10060 652 236 0,'0'0'482'16,"0"0"-481"-16,0 0 11 0,0 0 61 15,0 0 34 1,-87-76-61-16,63 69 4 0,-2 2 11 16,-7 4-18-16,-3 1-7 15,-6 0 12-15,-1 10 7 16,1 9-26-16,8 8-19 15,4 0-4-15,6 4 1 16,10 1-7-16,7 0-2 16,7-2 0-16,10 1-9 15,23-2 4-15,11-3 6 16,11-7 2-16,3-6-2 16,9-8-5-16,-4-5 3 15,-5 0 2-15,-4-14 2 16,-14-7-7-16,-7-5 9 15,-12-9-5-15,-11-2 4 0,-7-5 2 16,-3-4-4-16,-6 4-5 16,-16 7 5-16,-6 10 7 15,-8 10-2-15,-6 8-3 16,-7 7 1-16,2 0-3 16,6 14-1-16,11 10-6 15,15 4-5-15,12 6-118 16,3 1-90-16,7 0-137 15</inkml:trace>
  <inkml:trace contextRef="#ctx0" brushRef="#br0" timeOffset="1014.68">10371 1005 898 0,'0'0'11'0,"0"0"-9"15,0 0 4-15,-58 78 9 16,58-50-5-16,2-1-9 16,19-7-1-16,3-7 0 15,4-2 3-15,2-11-2 16,1 0-1-16,1-8 22 16,-6-15-1-16,-5-5 24 15,-10-3 13-15,-8-2-6 16,-3 2-20-16,-3 5-7 15,-15 7 16-15,-6 7-21 0,-3 7-19 16,0 5-1 0,5 0-1-16,10 10-14 0,9 12-121 15,3 3-75 1,3-3-70-16,18-3-286 0</inkml:trace>
  <inkml:trace contextRef="#ctx0" brushRef="#br0" timeOffset="1289.34">10692 976 274 0,'0'0'588'0,"0"0"-586"16,0 0-2-16,0 0 0 0,0 73 27 16,0-23 30-1,3 3-9-15,6 3-23 0,2-3 1 16,1-1-13-1,4-5-8-15,-2-5-4 0,-1-3 1 16,-3-10-2-16,-4-8-1 16,-4-8-4-16,-2-7-5 15,0-6-34-15,0 0-7 16,0-22 1-16,0-17-97 16,-2-14-60-16,2-5 93 15,0-3-38-15</inkml:trace>
  <inkml:trace contextRef="#ctx0" brushRef="#br0" timeOffset="1473.76">10855 1049 426 0,'0'0'96'0,"0"0"-82"0,0 0-3 15,0 0 32-15,98 0 42 0,-78 14 25 16,-2-1 12-16,-8-1-10 16,-5-1-36-16,-5 2-32 15,-2 1-39-15,-20 4 14 16,-8-1 1-16,-6 3-15 15,2-2-5-15,13-4-176 16,9-8-190-16</inkml:trace>
  <inkml:trace contextRef="#ctx0" brushRef="#br0" timeOffset="2344.02">11218 1034 677 0,'0'0'25'0,"0"0"10"16,0 0 96-16,-6 94-12 16,-2-65-25-16,6-4-3 15,1-4-50-15,1-7-8 16,0-4 0-16,0-4-24 0,0-6-9 16,0 0 0-16,9 0-4 15,10-14 2-15,4-10-32 16,5-2-21-16,-4-3-23 15,-3 3 37-15,-5 10 40 16,-5 6 1-16,-7 5 21 16,-4 5 45-16,0 0-35 15,2 0-31-15,1 15 3 16,3 3-3-16,3-1 2 16,4 0-2-16,4-6 1 15,5-5-2-15,5-4 1 16,1-2-2-16,3-6 0 15,-2-13-2-15,-4-4-7 0,-7 1 4 16,-5 5 7-16,-5 6 7 16,-5 9 27-16,-3 2-13 15,1 0-21-15,1 0-19 16,2 0 13-16,1 8 6 16,5 0 0-16,1-1-1 15,1-4 1-15,7-3-8 16,3 0-7-16,4-3-22 0,-2-13-44 15,-3-1-35 1,-2-1 21-16,-7 1 65 0,-3 1 30 16,3 0 3-16,-2 3 10 15,-2 4-7-15,2 5-1 16,1 4 6 0,-2 0-11-16,2 11-8 0,-2 14 8 15,-1 10 1 1,-2 5 5-16,0 7-6 0,0 0 2 15,4 3 0-15,5 2 24 16,-1-4-14-16,-4 1 10 16,-3-5 11-16,-5-5 14 15,-2-9-22-15,-2-6 35 16,-12-6-13-16,-2-11-3 16,-3-6 43-16,0-1-15 15,1 0-23-15,-1-2-25 16,3-5-20-16,5-4-4 0,6-2 0 15,5-5-38-15,0-9-63 16,21-3-134-16,9-1-181 16</inkml:trace>
  <inkml:trace contextRef="#ctx0" brushRef="#br0" timeOffset="2745.76">12260 996 729 0,'0'0'8'0,"-26"73"91"16,7-30 42-16,3 2 5 16,3-6-66-16,1-5-32 15,6-8-25-15,1-9-2 16,2-7-3-16,2-6-6 15,1-4-8-15,0 0 8 16,0-14 3-16,0-13-15 16,0-8-24-16,4-9-34 15,16 0-66-15,-1 7-20 16,2 12 32-16,-3 13 104 16,-5 11 8-16,-4 1 14 15,-1 11 14-15,1 12 40 16,-2 7 27-16,1-1-25 15,-2 1-16-15,2-3-14 0,0-5-26 16,1-2-12 0,4-3-2-16,5-7-16 0,5-7-177 15,3-3-386-15</inkml:trace>
  <inkml:trace contextRef="#ctx0" brushRef="#br0" timeOffset="3121.39">12668 1183 783 0,'0'0'33'0,"0"0"8"0,0 0-7 16,0 0 4-16,0 0-21 16,0 0 3-16,58-71-12 15,-55 57-2-15,-3 1 1 16,0 4 35-16,-8 2 42 15,-15 3-39-15,-10 4-42 16,-8 0-3-16,-3 9 2 16,6 8-2-16,10 0-1 15,13-2-6-15,15-2-6 16,0-4-45-16,33-2-77 16,10-5 16-16,6-2-84 0,-2 0 179 15,-10 3 24-15,-13 3 130 16,-8 2 36-16,-10 2-31 15,-4 1-34-15,-2 2-66 16,0 1-25-16,0 0-6 16,0 2-4-16,19-8-245 15,20-4-588-15</inkml:trace>
  <inkml:trace contextRef="#ctx0" brushRef="#br0" timeOffset="4093.92">14006 794 663 0,'0'0'99'0,"0"0"-73"16,0 0 57-16,0 0-27 15,0 0-24-15,0 0-23 16,-35 54 20-16,34-13 39 16,1 6-4-16,0-1-35 15,0-1-11-15,4-1-10 16,10-7-1-16,4-5-4 15,0-8-3-15,3-8 2 16,-2-11-2-16,2-5 2 16,3-3 6-16,0-21 12 0,-2-8-7 15,-7-9-13 1,-4-6-3-16,-3-5-6 0,-6 2-11 16,-2 4 15-16,0 8-3 15,-2 10 16-15,-12 9-5 16,-3 9 3-16,-5 9-6 15,-5 1-7-15,-3 11-12 16,3 15-1-16,6 6-148 16,6 4-128-16</inkml:trace>
  <inkml:trace contextRef="#ctx0" brushRef="#br0" timeOffset="4296.9">14458 1260 1025 0,'0'0'1'0,"0"0"2"15,0 0-3-15,0 0 5 16,0 0-5-16,0 0-33 16,0-11-196-16,4-6-405 15</inkml:trace>
  <inkml:trace contextRef="#ctx0" brushRef="#br0" timeOffset="5031.78">14529 644 852 0,'0'0'9'16,"0"0"-7"-16,8 104 55 16,-3-47 55-16,-2 5-14 15,-2 1-34-15,1-1-15 16,-1-8-22-16,1-6-12 16,0-12-5-16,0-12 11 0,1-9-4 15,-2-13 4 1,-1-2-6-16,3 0 14 0,8-10 17 15,10-18-28-15,5-13-18 16,9-5-35-16,-1 2-16 16,1 5-8-16,-6 9-4 15,-5 10 1-15,-10 8 2 16,-8 7 17-16,-6 3 16 16,0 2-14-16,-3 0-19 15,-15 7 49-15,-6 11 11 16,0 1 4-16,0 8 1 15,3 4 27-15,3 1 27 16,5 4 13-16,7-4-10 16,6-1-50-16,0-4-9 0,19-6-3 15,10-5-2 1,5-9-2-16,8-7-4 0,1 0-14 16,1-9-25-16,-6-9 15 15,-7-7 20-15,-4 2 4 16,-7-2 8-16,-7 3 9 15,-4 9-7-15,-6 4 48 16,-3 6 0-16,0 3-19 16,0 0-31-16,0 8-16 15,0 10 7-15,0 6 4 16,2-2 0-16,10-1-13 16,5-5-34-16,4-6 18 15,2-9 11-15,4-1 17 16,-2-4 6-16,-3-17 66 15,-7-2 20-15,-6-5-13 0,-9-1-13 16,0 1-27-16,-2 6-18 16,-15 5-10-16,-4 7-5 15,-6 7-7-15,0 3-24 16,2 0-5-16,7 13-74 16,13 5-79-16,5-2-156 15</inkml:trace>
  <inkml:trace contextRef="#ctx0" brushRef="#br0" timeOffset="5340.63">15392 970 764 0,'0'0'11'0,"0"0"2"16,-3 78 72-16,-7-45-13 15,2-1 10-15,2-1-15 16,1-8-5-16,5-7-18 16,0-5 3-16,0-7-8 15,0-3 3-15,13-1 8 16,9 0-19-16,8 0-8 16,4-4-21-16,0-2 2 0,-2 4-4 15,-5 2-2-15,-4-2-8 16,-5 2-27-16,3 0-73 15,1 0-89-15,4 0-48 16,-2 0-282-16</inkml:trace>
  <inkml:trace contextRef="#ctx0" brushRef="#br0" timeOffset="5556.06">15899 1010 792 0,'0'0'48'0,"0"0"-7"16,0 0-10-16,0 0-12 16,0 0-10-16,0 0 48 0,-79 72-13 15,60-46-23-15,4-1-11 16,1-3-10-16,5-3 0 16,0-4-5-16,-1-6-83 15,-2-8-267-15</inkml:trace>
  <inkml:trace contextRef="#ctx0" brushRef="#br0" timeOffset="5749.85">15638 1032 32 0,'0'0'1025'0,"0"0"-1023"15,0 0-2-15,0 0 29 0,-52 85 17 16,43-58-22 0,1-1-9-16,0-2-15 0,5-2-2 15,3-5-60-15,0-6-174 16,4-6-290-16</inkml:trace>
  <inkml:trace contextRef="#ctx0" brushRef="#br0" timeOffset="6104.51">16016 1002 326 0,'0'0'654'15,"0"0"-649"-15,0 0 6 16,0 0-3-16,0 0 21 15,0 0 9-15,0 79-25 16,0-57-4-16,0-2-5 16,0-5-1-16,7-5 3 15,12-6 0-15,11-4-1 16,8 0 22-16,8-8-26 16,-3-6-1-16,-7 4 0 0,-9 4 0 15,-10 4 5-15,-9 2 0 16,-5 0-5-16,-1 0-1 15,-1 9 0-15,-1 6 2 16,2 0-2-16,4-2-69 16,8-7-485-16</inkml:trace>
  <inkml:trace contextRef="#ctx0" brushRef="#br0" timeOffset="7150.96">17500 957 850 0,'0'0'31'16,"0"0"-30"-16,0 0 1 15,-55 84 5-15,47-56 4 16,7-3 3-16,1-3-6 16,0-6-8-16,13-7 2 15,7-5 0-15,5-4 10 16,2 0 4-16,-5-17 11 16,-7-3-13-16,-10-7 6 15,-5-6 10-15,0-1-11 16,-9-1 0-16,-7 1-10 15,-3 6-8-15,0 5 0 16,-2 6 0-16,0 7-1 16,5 4 1-16,7 2-1 15,7-1 3-15,2-1-3 0,5-5-3 16,17-7-39-16,5-7 41 16,3-5 1-16,-3-7 4 15,-8-4 28-15,-7-3 12 16,-8 2-22-16,-4 7-1 15,0 8 3-15,-17 12 37 16,-12 11-28-16,-6 4-33 16,-9 7-1-16,1 25-1 15,9 13-5-15,14 10-10 16,18 8-54-16,6 0-173 16,36-6-196-16</inkml:trace>
  <inkml:trace contextRef="#ctx0" brushRef="#br0" timeOffset="7895.25">18498 892 687 0,'0'0'260'16,"0"0"-258"-16,0 0-4 16,0 0 0-16,0 0 2 15,0 0 13-15,30 73 36 16,-12-72-28-16,-2-1-18 0,-5 0 11 15,-5-11-4-15,-3-3-5 16,-3-1-5-16,0 0 0 16,-12 5 2-16,-10 5 6 15,-5 5 11-15,-3 0-10 16,0 11 18-16,6 12 1 16,5 4 3-16,6 1-7 15,8 1-5-15,5 1 0 16,5-3 0-16,17-6-16 15,8-2 2-15,11-10 2 16,5-6-5-16,11-3 4 16,0-3 4-16,-5-12-10 15,-7-4-10-15,-11-2-45 0,-7 1 0 16,-3 2 2-16,-9 4-15 16,-4 7 56-16,-6 3 12 15,-5 4 20-15,0 0 4 16,0 0-11-16,0 12-12 15,2 10 42-15,1 5 8 16,0 2-27-16,3-1-10 16,0 0-8-16,2-5 4 15,0-2-10-15,-2-5-3 16,-3-5-3-16,-3-7-136 16,0-4-178-16</inkml:trace>
  <inkml:trace contextRef="#ctx0" brushRef="#br0" timeOffset="8111.59">18810 900 1102 0,'0'0'97'15,"0"0"-96"-15,0 0 43 16,0 0-19-16,0 0-11 15,89-11-14-15,-48 10 0 16,1 1-27-16,-2 0-157 0,-6 0-252 16</inkml:trace>
  <inkml:trace contextRef="#ctx0" brushRef="#br0" timeOffset="8518.79">19423 992 422 0,'0'0'126'0,"0"0"-112"16,0 0 73-16,0 0 13 16,0 0-14-16,0 0-37 15,45-69-33-15,-48 57 8 16,-15 3 32-16,-8 6 8 0,-5 3-32 15,-6 0-5-15,-2 11 1 16,0 10-5-16,8 5 0 16,7-3-10-16,12 2-13 15,12-3-6-15,0-5-5 16,15-3 6-16,15-7 1 16,9-3-40-16,6-4-24 15,0 0 1-15,-1-10 33 16,-8 2 32-16,-9 3 2 15,-12 5 12-15,-5 0 13 16,-7 2-17-16,0 13 7 16,-1 1 2-16,-1 1-17 15,2 1-4-15,3-4 4 16,6-4-141-16,6-7-167 0</inkml:trace>
  <inkml:trace contextRef="#ctx0" brushRef="#br0" timeOffset="8761.79">19911 928 567 0,'0'0'205'15,"0"0"-194"-15,0 91 25 0,1-59 11 16,1-2-1-1,1-3-10-15,-2-5-25 0,1-6-8 16,-2-5-3-16,0-5-2 16,0-6-43-16,-9 0-110 15,-12-6-2-15,-3-13-116 16</inkml:trace>
  <inkml:trace contextRef="#ctx0" brushRef="#br0" timeOffset="8891.02">19738 948 377 0,'0'0'401'15,"0"0"-307"-15,0 0 36 0,0 0-126 16,0 0 7-16,79-38-9 16,-45 38-2-16,0 0-13 15,2 0-65-15,0 0-146 16,0 0-88 0</inkml:trace>
  <inkml:trace contextRef="#ctx0" brushRef="#br0" timeOffset="9108">20129 920 590 0,'0'0'131'0,"0"0"-56"16,0 0 39-16,4 80-46 15,2-59-5-15,5-4-2 16,4-3-2-16,3-3-28 16,5-5-7-16,6-6-5 0,2 0-13 15,2 0 0 1,-3-3-1-16,-2 0-5 0,-6 1-8 15,-3 2-50-15,-8 0-88 16,-8 0-65-16,-3 0-326 16</inkml:trace>
  <inkml:trace contextRef="#ctx0" brushRef="#br0" timeOffset="10928.23">20655 859 199 0,'0'0'542'15,"0"0"-494"-15,0 0 38 16,0 0-9-16,0 0-8 15,0 0-56-15,0 0-1 16,17 42-12-16,-17-10 35 16,0 1-11-16,0-3 18 15,0-3-14-15,3-8 9 16,4-4-12-16,2-8 21 16,5-6-3-16,10-1 10 15,12-4 3-15,11-16-21 16,3-7-25-16,-3-2-9 15,-10 1 0-15,-5 2 0 16,-11 8-1-16,-8 6-11 16,-7 7 0-16,-3 5-18 15,-3 0-27-15,0 0-26 16,0 0-48-16,-10 11 24 0,-4 1 17 16,1-3-34-16,2 0-17 15,4-2 43-15,-1 0 85 16,0-1 12-16,-2 0 13 15,0 0 32-15,1 2 52 16,2 1 23-16,2 1-22 16,2 0 4-16,3 1-24 15,0 0-33-15,0-1-9 16,14 0-20-16,6-3-8 16,12-1-8-16,10-2-3 15,8-3-32-15,5-1-166 16,-8 0-192-16</inkml:trace>
  <inkml:trace contextRef="#ctx0" brushRef="#br0" timeOffset="11349.48">21345 977 813 0,'0'0'87'16,"0"0"-78"-16,98-7-9 15,-55 6 1-15,-4-5 10 0,-3 2-6 16,-3 0-5 0,-8-3 0-16,-6 0 1 0,-8-1 1 15,-8-2-2-15,-3-2 1 16,0 0 18-16,-1-3-9 16,-13 2 14-16,-5 1-15 15,-3-2-3-15,-4 4-2 16,0 2-4-16,-2 8 1 15,-2 0 1 1,-4 6 2-16,-6 13-4 0,3 5 4 16,1 0 5-16,9 2 13 15,8-4 3-15,13 0-1 16,6-2 9-16,3 0-12 16,25-3-3-16,13-2 5 15,15-3-6-15,14-3-17 0,5-3 7 16,-1-4-7-16,-1 4-15 15,-7 0-145 1,-6-1-96-16,-5-4-471 0</inkml:trace>
  <inkml:trace contextRef="#ctx0" brushRef="#br0" timeOffset="57674.54">9581 3015 500 0,'0'0'194'0,"0"0"-181"0,0 0 86 16,0 0-4-16,0 0-36 15,0 0-21-15,0 0 3 16,-8 5 0-16,8-5 2 16,0 0 6-16,0 0-10 15,0 0-3-15,0 0 0 16,0 0-5-16,0 0-2 15,0 0-2-15,0-6-10 16,0-6-17-16,9-2-8 16,3 2 3-16,3-1 4 15,1 3-2-15,-2 2 1 0,1 1 2 16,1 2-3-16,-2 3 3 16,1 2 0-16,-2 0-3 15,2 0-3-15,0 15 1 16,1 9 5-16,-2 7 2 15,1 5 3-15,-5 0 1 16,-1 2-2-16,-7-1 1 16,0-5-2-16,-2 0 0 15,0-6 1-15,-8 0-3 16,-7-4 6-16,-8-1-5 16,-5-1 6-16,-2-2 1 15,-1-2-2-15,0-6-1 16,2 0 1-16,4-6-1 15,2-4 5-15,1 0-5 16,6 0 2-16,-1-14-1 0,1-3-4 16,2-3-3-16,0-7 3 15,3 1-3-15,-1-4 1 16,2-1-3-16,2-4 0 16,1-1 1-16,5 0 0 15,2-1-8-15,0 0 6 16,3 2-5-16,8-2 5 0,5 2-3 15,2-3 2 1,0-2 3-16,1 5 1 0,-1 4 0 16,0 9-1-16,-1 5-8 15,2 4-1 1,-4 7 2-16,4 3 0 16,0 3 2-16,0 0 4 0,4 0 2 15,4 6 0 1,6 1 0-16,4-1 2 15,6-2 3-15,4-4 8 0,3 0 12 16,0-6 1-16,2-11 0 16,-10-3-4-16,-8-2-1 15,-8-3-10-15,-10-1-11 16,-9 0 0-16,-2 3-3 16,-5 5-31-16,0 5-29 15,-9 8-48-15,-12 5-182 16,1 0-504-16</inkml:trace>
  <inkml:trace contextRef="#ctx0" brushRef="#br0" timeOffset="60011.53">10555 2453 428 0,'0'0'110'0,"0"0"-33"15,0 0 54-15,0 0-43 16,0 0-12-16,0 0-13 16,0 0-15-16,18-16 11 15,-15 14-8-15,1 2-7 16,-2 0-10-16,-1 0-3 15,-1 0-14-15,0 11-11 16,0 14 23-16,0 4 13 16,0 3 2-16,0 0 3 15,0-5-11-15,0-5-5 16,0-5-12-16,0-6-5 16,0-4-8-16,0-4-3 0,0-3-2 15,0 0 0 1,0 0 2-16,0 0-3 0,12-13-9 15,6-8-12-15,5-4-5 16,4-2-17-16,-2 1 0 16,2 3 5-16,-2 1 8 15,-5 5 10-15,-4 6 20 16,-7 8 0-16,-6 1 1 16,-3 2 3-16,0 0 0 15,3 0-1-15,-3 10 11 16,0 11 15-16,0 0 10 0,0 4 3 15,0-4-8 1,0 2-11-16,0-2-12 0,0 0-8 16,0 0-3-1,0 1-28-15,-5-7-123 16,-5-5-352-16</inkml:trace>
  <inkml:trace contextRef="#ctx0" brushRef="#br0" timeOffset="60918.68">9355 2329 588 0,'0'0'74'0,"0"0"51"15,0 0 1-15,0 0-25 16,0 0 7-16,0 0-40 16,-7 0-48-16,19 0-8 15,15-2 12-15,9-2-8 16,13 1 4-16,6 2 5 15,5-1 2-15,6 2-12 16,-4 0-7-16,-2 0-5 16,0 0 1-16,-4 2-3 0,-7 2-1 15,-10 0-1-15,-12 0-4 16,-3-3-57-16,-9-1-42 16,-2 0-210-16,-7-3-477 15</inkml:trace>
  <inkml:trace contextRef="#ctx0" brushRef="#br0" timeOffset="61518.2">10030 2249 707 0,'0'0'159'0,"0"0"-132"0,0 0 125 16,0 0-62-16,0 0-41 16,-90-32-7-16,83 26-23 15,3 2-2-15,1 1 3 16,3 1-2-16,0 1 3 15,0 1 7-15,0 0-25 16,3 0-3-16,11 0-11 16,7 0 11-16,5 0 1 15,2 8-1-15,-3 4-1 16,-4 4-6-16,-6 0 2 16,0 0 5-16,-9-1 0 15,2 1 0-15,-7-3 1 16,-1-3 2-16,0 0-3 0,-12 3 4 15,-10 1 7 1,-10 6 11-16,-5 0-10 0,1 3-9 16,3-1-3-16,8 4-3 15,17-3-28-15,8-9-239 16,11-6-569-16</inkml:trace>
  <inkml:trace contextRef="#ctx0" brushRef="#br0" timeOffset="65423.87">11207 3069 105 0,'0'0'543'15,"0"0"-512"-15,0 0 63 16,0 0 22-16,0 0-19 16,112-9-9-16,-69 6-15 15,-2-3-26-15,-7 4-24 16,-4 2-23-16,-6 0-6 0,-1 0-29 16,1 0-56-16,3 2-43 15,-1 0-59-15,-3-1-252 16</inkml:trace>
  <inkml:trace contextRef="#ctx0" brushRef="#br0" timeOffset="65704.69">11296 3279 511 0,'0'0'113'0,"0"0"-72"16,0 0 127-16,0 0-47 15,0 0-22-15,120 16-17 16,-72-16-15-16,4 0-18 16,0 0-9-16,-6 0-27 15,-7 0-10-15,-9 0-3 16,-6 0-32-16,-8 0-91 15,-5 0-177-15</inkml:trace>
  <inkml:trace contextRef="#ctx0" brushRef="#br0" timeOffset="68126.23">12678 2820 49 0,'0'0'568'0,"0"0"-497"16,0 0 54-16,0 0-29 15,0 0-43 1,0 0 36-16,3 78 6 0,-3-34-7 16,0 4-18-16,0-3-6 15,0-6-16-15,-2-3-14 16,1-9-6-16,-2-6-5 16,0-9-12-16,2-3-4 15,1-6-5-15,0-1 1 16,0-2-1-16,0 0-2 15,5-18-6-15,15-10-23 16,8-9-21-16,7-2 6 0,3 2-31 16,0 6 17-1,-7 4 19-15,-4 11 23 16,-12 6 16-16,-6 7 6 16,-5 3 11-16,-2 0-5 0,-2 18 4 15,0 10 28 1,0 8 17-16,-9 1 1 0,3 2-15 15,0-2-10-15,3-1-12 16,1-7-21-16,1-1-4 16,1-8-1-16,0-1-41 15,-3-7-84-15,3-8-198 16,-2-4-624-16</inkml:trace>
  <inkml:trace contextRef="#ctx0" brushRef="#br0" timeOffset="68893.2">12491 2620 745 0,'0'0'98'16,"0"0"-30"-16,0 0 45 0,0 0 26 16,0 0-77-1,0 0-43-15,-10-13-16 16,46 9 1-16,21 0 8 0,16-1-3 15,12-2-3-15,1 2-6 16,-2 0 1-16,-9 3 1 16,-14 2-2-16,-9-4 0 15,-12 2-13 1,-13 2-9-16,-11-4 15 0,-11 2 7 16,-5-2-1-16,0-4 2 15,-19-2 5-15,-7 1-6 16,-5-2 0-16,0 2 0 15,-1-1 1-15,4 0 0 16,8 1 3-16,4 3 0 16,9 0-2-16,5 4 3 15,2 2-2-15,0-6-1 16,0 6-2-16,16-4-22 0,7 3 12 16,8 1 10-16,4 0 0 15,3 1 2-15,1 9-1 16,-2 1 3-16,-2 5 0 15,-11 1 7-15,-8 4-2 16,-10 3-3-16,-6 1 16 16,0 0-12-16,-21 5 0 15,-7-4-2-15,-8 2-5 16,0 0-3-16,8-4-135 0,8-8-291 16</inkml:trace>
  <inkml:trace contextRef="#ctx0" brushRef="#br0" timeOffset="69352.56">13539 3142 1279 0,'0'0'16'0,"0"0"-11"0,0 0-8 15,0 0 3-15,0 0-56 16,0 0-172-16,9-62-685 16</inkml:trace>
  <inkml:trace contextRef="#ctx0" brushRef="#br0" timeOffset="70075.33">14239 2437 553 0,'0'0'57'16,"0"0"81"-16,0 0-38 16,0 0-5-16,0 0-13 15,0 0-46-15,4-9-30 16,-1 34-5-16,0 12 24 15,-3 12 48-15,1 13-6 16,-1 4-10-16,0 7-12 16,0 2 17-16,0-2-39 15,0-5 5 1,0-5-7-16,0-11-6 0,0-4-7 16,0-10-2-16,0-5-6 15,0-7 0-15,-8-7 0 16,0-6-30-16,-2-7-63 15,-2-6-92-15,6 0-216 16</inkml:trace>
  <inkml:trace contextRef="#ctx0" brushRef="#br0" timeOffset="70487.48">13828 2475 469 0,'0'0'303'0,"0"0"-279"15,0 0 77 1,0 0 17-16,88-12-11 16,-20 8-21-16,15 0-23 0,9 0-18 15,7-3-10-15,-2 0-12 16,-9-1 2-16,-16 0-24 15,-17 3-1-15,-19 1-26 16,-17-1-67 0,-14 2-158-16,-5 1-462 0</inkml:trace>
  <inkml:trace contextRef="#ctx0" brushRef="#br0" timeOffset="71584.63">14716 3265 1002 0,'0'0'31'16,"0"0"-25"0,0 0 45-16,0 0 22 0,0 0-6 15,0 0-37-15,0 0-18 16,-16-16-7-16,16 8-2 15,0-1 2-15,0 3 1 16,0-3-4-16,1 2-2 16,9-1 0-16,4 4-2 15,2 0 0-15,2 2 2 16,2 2 3-16,-4 0-2 16,1 0-1-16,-8 0 0 15,-2 10-2-15,-3 5 2 0,-4 5 7 16,0 4 5-16,0 0 1 15,-7 1 0-15,-3-1 0 16,-3-4-8 0,-1-3-3-16,-3-3 2 0,-1-4 0 15,-1-3 4-15,1-2 2 16,-1-3-2-16,1-2-3 16,-2 0 0-16,3 0 0 15,2 0-3-15,0-5 1 16,6-5-1-16,1-5-2 15,4-1 4-15,1-6-4 16,3 0-2-16,0-1 1 16,0-2-3-16,0 3 2 0,0 1 0 15,6 0-3 1,4 3 4-16,3-1 0 16,0 2-6-16,3 2 3 0,0 0 1 15,2 0-3-15,0 3 6 16,0 5-4-16,-1 1 4 15,-3 3-3-15,0 3 3 16,-1 0-4-16,1 0 4 16,2 0 2-16,-1 3-1 15,0 3 0-15,0 1 9 16,0-3 6-16,0-2 2 16,2-2 7-16,-1 0 3 15,0 0-9-15,-3-2-11 16,-3-9-8-16,-3-4-16 15,-6 0-47-15,-1 2-53 16,0-1-201-16</inkml:trace>
  <inkml:trace contextRef="#ctx0" brushRef="#br0" timeOffset="72832.97">8808 2096 579 0,'0'0'85'15,"0"0"-75"-15,0 0 34 0,0 0-14 16,0 0 27 0,0 0-12-16,3-58 11 0,-1 55-9 15,-1 1 13-15,-1 1 7 16,0 1 0-16,0 0-23 15,0 0-16-15,0 0-16 16,0 0-12-16,0 10-4 16,0 15 3-16,0 13 1 15,0 9 6-15,0 8-1 16,0 9 14-16,0 14-1 16,0 11 12-16,3 8-7 15,4 6-12-15,4 5 0 0,1 4-5 16,4 7 4-16,-1 0-7 15,1-2-3-15,-2-4 0 16,2-3 1-16,-4-4-3 16,0-6 2-16,-4-4-3 15,-4-11-1-15,-2-12-7 16,-2 0 4-16,0-8 2 16,-18-4 1-16,1-6 3 15,-5-7 1-15,4-7 1 16,2-10-1-16,7-9-5 15,4-9-60-15,5-13-70 16,0-7-181-16</inkml:trace>
  <inkml:trace contextRef="#ctx0" brushRef="#br0" timeOffset="76826.44">8826 2063 395 0,'0'0'131'15,"0"0"-57"-15,0 0 52 16,0 0-5-16,0 0-32 16,0 0-44-16,6-19-20 15,9 14-6-15,4-2-12 16,5 1 25-16,3 0 0 16,0 1 2-16,4-3-11 15,5 3-6-15,1-1 1 16,2 1-9-16,0 2-3 15,5 2-6-15,1 1 0 16,3 0-1-16,3 0-1 16,10 0 0-16,4 0 0 15,1 0-7-15,1-5-11 16,-1 0 8-16,3 2-7 0,2-1 13 16,4-2 3-16,-2 2 2 15,1 0 0-15,-3 0 2 16,-1 2 3-16,0 0-1 15,0 0-2-15,0 2 1 16,-1-2 0-16,2-1-2 16,1 0 8-16,3-1-3 15,1 2 0-15,0-3-5 16,-2 1 0-16,-2 0 1 16,-2-1-1-16,3-1 1 15,-3 5-1-15,-1-3 3 16,2 3-3-16,0 0 0 0,0-2 2 15,4 1 7 1,-5 1-7-16,2-2 0 0,-5 2-1 16,1-1 2-16,-2 0-1 15,0 0 0-15,-4 0-2 16,-2 1 0-16,-3-1-4 16,-1-1 2-16,1 1 2 15,1 1 4-15,1-2-4 16,0 3 1-16,-2-1-1 15,-4 1-3-15,-3 0 3 16,2 0 0-16,-1 0 1 16,-3 0-1-16,2 0-3 15,0 0 3-15,-1 0-3 16,1 0 3-16,0 0-1 0,2 0 1 16,1 0-4-16,0 0-4 15,-2 0 8-15,-2 0 0 16,-1 1-1-16,1-1 0 15,0 0 1-15,0 0 0 16,0 0-2-16,-1 0 1 16,1 0 0-16,2 0-2 15,0 0-6-15,-1 0 3 16,0 0 0-16,1 0 1 16,-5 0 3-16,0 0 0 15,-4 0-1-15,2 0-3 16,0 0 5-16,-1 0-24 15,-1 0 16-15,-3 0 5 0,-2 0-11 16,-1 0 12-16,-2 0 2 16,2 0 1-16,1 0 0 15,4 0-8-15,2 0 5 16,-3 0-2-16,-1 0-16 16,-1 0-11-16,0 0-2 15,-2 0 29-15,1 0-36 16,-1 0 32-16,2 0 8 15,3 0 1-15,-1 0 3 16,2 0-3-16,0 0 1 16,-3 3-1-16,4-2 0 15,-3-1 0-15,0 2 0 16,3-2-4-16,-2 3 4 16,-2-2-1-16,-5 0 1 0,-6-1 0 15,-2 0 2-15,-1 0 1 16,0 0-3-16,4 0-3 15,-5 0 3-15,-2 0-2 16,-1 0-44 0,-6 0 20-16,0 1 22 0,-2-1 3 15,2 0 2-15,-3 0 5 16,3 0-3-16,-3 0 4 16,3 0-3-16,3 2-4 15,1-2-1-15,-1 2 0 16,0-1-4-16,-3-1 5 15,0 0-2-15,-3 0 2 0,1 0 4 16,-1 0-2-16,-1 0 1 16,0 0 0-16,-5 0 1 15,2 0 1-15,-5 0 0 16,2 0 8-16,-1 0-1 16,-3 0 6-16,-1 0 8 15,0 0-2-15,0 0-10 16,0 0 1-16,0 0 8 15,0 0-7-15,2 0-5 0,-1 4 14 16,2 6-10 0,-3 1-2-16,2 4-1 15,-2 3 0-15,0 3 1 0,0 1-5 16,0 2-1 0,0 5 2-16,0 0 5 0,1 2 24 15,4 3-30 1,2 1 10-16,2 2-2 0,-2 3-8 15,1-2 16-15,0-1-20 16,-2 0 0-16,1-1 2 16,-1 3-3-16,-2-1-2 15,-2 2 3-15,-2-2-2 16,0-1 0-16,0-2-1 16,-2 0 1-16,-5-1 0 15,-1 0-1-15,0-3 0 0,2 1-1 16,-2 0 1-1,-1 1-1-15,2 1 1 0,1-3 0 16,3 1-1-16,1-1 4 16,1 0-2-16,-1 0-1 15,1-4 0 1,-1 2 0-16,-1-2 0 0,0-1-1 16,-4 3 2-16,-1-1-1 15,2 0-1-15,-1 3 0 16,-2-2 1-16,2 0-1 15,1 1 0-15,-1 0 0 16,4-4 0-16,2 1 0 16,-2-1 0-16,3 0 2 15,0 1-2-15,0 0 0 0,0 0 0 16,0 2 0 0,0 1 0-16,0 1 0 15,0-2 0-15,0-1 0 0,0-2 0 16,0-1 0-16,0 0 0 15,0-1 0-15,0-1-1 16,0-1 1-16,0-1 0 16,0-1-1-16,0-3 1 15,0-2-1-15,0 0 2 16,0 1-2-16,0 1 1 16,0 0 0-16,0 0-2 15,0 1-1-15,0-3 0 16,0-1 0-16,0-2 3 0,0 0-3 15,0-1 2-15,0 0 1 16,0 0 0-16,0-1-1 16,0-4 1-1,0-4-1-15,0 2 1 0,0-4 0 16,0 0-1-16,3 2 1 16,-3-2-2-16,0 0 2 15,0 0-5-15,0 0-5 16,0 0-9-16,0 0-3 15,-15 0 15-15,-5 0 3 16,-5 0 1-16,-2 0-5 0,-2-2-5 16,-3-2 2-1,1 0 5-15,-2 0 4 16,-1 2 2-16,1-2-2 16,-4-3 2-16,7 3-2 0,0 0 0 15,1 1 1 1,-1 0-2-16,-2-1-2 0,-4 2-3 15,-1-1 0-15,-5 1 8 16,-5 1 0-16,-1-1 0 16,-1 2 0-16,0-1 0 15,-3 1-1-15,5-1 2 16,0-2-1-16,1 2 0 16,4-2-1-16,-2 1-4 15,-4 1-9-15,-1-2 8 0,-5 2 5 16,0-3-3-1,1 2 1-15,4 1 2 0,2-4 1 16,1 3 0-16,0-1 0 16,-2 0-5-16,0 0-8 15,-2 0 4 1,0-2 5-16,-2 3-3 0,0-2 3 16,2 2-2-16,0-1 0 15,4 2 5-15,2 1 0 16,1 0 1-16,0 0 0 15,1 0 0-15,3 0 0 16,-1 0 0-16,0 0 0 16,-2 0-7-16,-4 0-9 15,-2 0 0-15,-6 0-2 0,2 0 17 16,3 0 0 0,1 0 1-16,5 0-1 0,0 0 1 15,-1 0-1-15,-2 0-1 16,-2 0 0-16,-7 0-15 15,-5-2-3-15,-5 2 2 16,-4 0-16-16,1 0 20 16,2 0 14-16,8 0 5 15,5 0-3-15,3 0-2 0,6 0 3 16,1 0 0 0,1 3-3-16,-2 0 4 15,-6-1-2-15,-9 0-2 16,-9 1 0-16,-9 2 1 0,2-4 1 15,1 1 0-15,8-1 7 16,8 2 19-16,9 1-5 16,3-1-16-16,1 0-7 15,-1 1 1-15,-2 0 0 16,-6 0-1-16,-3 1 1 16,-2 0-1-16,-1-1 3 15,0 1-3-15,8 0 2 16,4-1 5-16,5-2 2 15,0-1-4-15,-2 2-3 16,-4 0-2-16,-5-1 0 16,-1 1 0-16,-5 0 1 15,0 1-2-15,2 2 1 16,6-2 0-16,4 0 0 16,4 0 0-16,5 1 0 0,1-2 0 15,0 2 0 1,4-1 0-16,-4 0 0 0,-2 2 1 15,-6 2-2-15,4-3 2 16,1 1-1-16,7-2 0 16,4 1 0-16,2-1 1 15,3-2 1-15,-2 1-1 16,3-2 0-16,-4 1 0 16,-2 1-2-16,0-2 1 15,-4 2 0-15,1-2 0 0,-3 1 1 16,6-1-1-1,3-1 1-15,5 0 4 0,7 0 12 16,0 0-15-16,2 0 14 16,-1 0 0-16,2 0-12 15,0 0 24 1,-2 0-23-16,-3 0 0 0,-4 0-3 16,-10 0 0-16,-2 2-2 15,-3 1 0-15,0-2 0 16,3 3 0-16,4-4 0 15,3 0 1-15,1 0 1 16,11 0 2-16,3 0-4 16,2 0 32-16,4 0 3 0,-5 0-28 15,4 0-6 1,-5 0 2-16,-3 0-3 0,-3 0-2 16,-5 0 2-1,-2 0-1-15,1 0 0 0,1 0 1 16,0 0 2-16,5 0-2 15,-1 0 1-15,2 0 1 16,-2 0-1-16,3 0 1 16,2 2-2-16,5-2 25 15,7 0 2-15,1 0-21 16,0 0 22-16,0 0 14 16,0 0 6-16,0 0-8 15,1 0-3-15,2 0-10 16,-1 0-7-16,-1 0-18 0,4 0-2 15,8 0-70-15,8-15-238 16</inkml:trace>
  <inkml:trace contextRef="#ctx0" brushRef="#br0" timeOffset="114411.06">17069 3128 362 0,'0'0'120'16,"0"0"-103"-16,125 1 67 16,-71-1-2-16,1 0-33 15,3 0-9-15,2 0-27 16,-1 0-11-16,-1 0-2 16,-6 0-48-16,-9-1-121 0</inkml:trace>
  <inkml:trace contextRef="#ctx0" brushRef="#br0" timeOffset="115332.68">17622 3020 141 0,'0'0'711'0,"0"0"-702"0,0 0 13 15,0 0 73 1,0 0-2-16,0 0-19 0,-49-10-15 16,49 10-10-1,0-2-12-15,0 2-12 0,0 0-13 16,3 0-12-1,14 0 0-15,9 2 5 0,9 11-2 16,2 2-3-16,-1 4 0 16,-5 3-1-16,-7-1 0 15,-5-1 0-15,-9-1 1 16,-9-3-6-16,-1-2-2 16,-9-1 6-16,-19 0 2 15,-10-2 10-15,-8 3-10 16,-2 1-13-16,5 2-93 15,10 2-116-15,18-2-251 16</inkml:trace>
  <inkml:trace contextRef="#ctx0" brushRef="#br0" timeOffset="144912.9">18695 2508 610 0,'0'0'85'16,"0"0"-71"0,0 0 1-16,-27 88 85 0,11-43 12 15,-4 2-11-15,1-3-29 16,3-3-11-16,2-6-14 16,5-5-9-16,3-10-15 15,5-4-7-15,1-8 5 16,0-2-14-16,0-6-3 15,0 0 0-15,0 0 9 0,7-18 24 16,12-12-37-16,4-8-9 16,1-4-9-16,0 1-14 15,-5 4 1 1,-5 9 21-16,-5 9 7 0,-4 8 3 16,-3 7 4-16,-1 4 14 15,-1 0 6-15,0 0-12 16,0 6-11-16,2 12 1 15,1 1 4-15,3 0-1 16,2-3-3-16,3-4-2 16,1-3 1-16,4-5-1 15,0-4 0-15,3 0-5 16,4-7-9-16,2-13-5 16,2-7 2-16,1-7 2 0,-3 0-10 15,-1 4 0 1,-7 11 23-16,-8 9 2 15,-4 9 7-15,-5 1 12 16,0 10-13-16,0 16 11 0,0 10 37 16,0 1-26-1,0 0-3-15,0-3-16 0,0-3-8 16,0-4 0-16,0 1-1 16,-4-6-14-16,3-7-119 15,-2-11-252 1</inkml:trace>
  <inkml:trace contextRef="#ctx0" brushRef="#br0" timeOffset="146188.9">18929 2575 773 0,'0'0'22'16,"0"0"-21"-16,0 0 15 0,0 0 25 16,0 0 7-1,0 0-6-15,14 12-12 0,-14-12 6 16,0 0 13-16,0 0 0 16,0 0-11-16,0 0-10 15,0-5 1-15,-3-2 3 16,-8 1-23-16,-7-2-7 15,-2 2 0-15,-6 3 2 16,-5 2-1-16,-3 1 1 16,-1 0 2-16,1 4 5 15,1 10-3-15,0 6-1 16,2 5 3-16,3 5 0 16,1 3-3-16,9-1 1 15,3 3-4-15,7-1-2 16,8 3 0-16,0 0-2 15,2-1 2-15,16-3-2 0,4-6 2 16,7-4-1-16,4-4 2 16,6-8-2-16,0-7 3 15,2-4-4-15,-2 0 0 16,-1-15 0-16,-2-9-5 16,-5-7-1-16,-1-5 3 15,-3-1-4-15,-7-2-5 16,-4 1 8-16,-9 5 1 15,-7 1 1-15,0 3 2 16,-12 3 0-16,-16 5 2 0,-6 3 3 16,-8 5 2-1,0 4-4-15,3 6 4 16,3 1-3-16,7 2-3 0,3 0-1 16,6 0 0-16,6 8-7 15,4 4-51 1,10 3-80-16,0-1-110 0,11-2-138 15</inkml:trace>
  <inkml:trace contextRef="#ctx0" brushRef="#br0" timeOffset="146808.89">19311 2610 148 0,'0'0'845'0,"0"0"-834"15,0 0-9-15,0 0 14 16,0 0 13-16,-80 65-10 15,63-33-4-15,1 1-9 16,7-2-3-16,3-1-2 0,4-6-1 16,2-1 1-16,0-7-1 15,0-3 0 1,6-6-11-16,8-3 5 0,4-4 5 16,4 0-1-16,5-3 2 15,3-11 0-15,2-3 3 16,0-2-3-16,-2-3 1 15,-5 3-1-15,-5-2 4 16,-7 0 0-16,-9-1 8 16,-4-1 0-16,0-2 24 15,-19 0-21-15,-5-2-12 16,-7 1-2-16,-6 1-1 16,-4 0 0-16,-5-1 2 15,0 2 0-15,1 3 5 16,9 1 11-16,8 1 10 15,13 3 3-15,9 2-1 0,6-1-3 16,0-4-10-16,15-1 1 16,16-1-14-16,8 1-3 15,10 1 0-15,5 2 0 16,1 3-2-16,-3 2 1 16,-7 4-3-16,-15 3-27 15,-14 2-37-15,-9 3-71 16,-7 0-174-16</inkml:trace>
  <inkml:trace contextRef="#ctx0" brushRef="#br0" timeOffset="148628.68">19611 2549 716 0,'0'0'93'0,"0"0"-30"16,0 0 75-16,0 0-27 16,0 0-44-16,0 0-13 15,14-25-34-15,0 17-10 16,0 0-2-16,2 2-4 16,2 2-4-16,5 1 0 15,2 2 0-15,3 1 0 16,0 0 0-16,-2 0-1 0,0 0 1 15,-6 0 0 1,-2 1-1-16,-4 0 1 0,-7 2 0 16,-2-3-1-1,-4 0 3-15,-1 0-3 0,0 0 1 16,0 3-2-16,0 5-3 16,0 5-1-16,-6 9 6 15,-11 8 0 1,-5 7 2-16,-5 2-1 0,1 2 0 15,2 0 1-15,6-3 1 16,3-2-3-16,9-3 0 16,6-4 1-16,0-7-1 15,2-5 0-15,15-6 0 16,5-5 0-16,3-6 0 16,5 0 0-16,-2-10 1 0,-3-10 0 15,-6-4-1-15,-7 2 1 16,-5 0 1-16,-7 5-2 15,0 5-4-15,-5 3-8 16,-13 5-5-16,-3 2-14 16,2 2-5-16,4 0-63 15,6 0-95-15,9 2-257 16</inkml:trace>
  <inkml:trace contextRef="#ctx0" brushRef="#br0" timeOffset="149027.27">20060 2787 880 0,'0'0'49'0,"0"0"-47"16,0 0-2-1,87-8 4-15,-51 2 1 0,5-3 6 16,3-3-4-16,2 0-6 15,-4-4-1-15,-3-1-3 16,-8-3-18-16,-7-4-8 16,-11-1 7-16,-4 0-5 0,-6 0 26 15,-3 0 1 1,0 1 32-16,-2 4-22 16,-9 3 35-16,-3 9 10 15,-2 4 0-15,-4 4-23 16,-4 16-19-16,-4 16 3 0,-5 12 1 15,2 6 13 1,3 0-8-16,2 1-5 0,7-3-8 16,2-4-6-16,10-6-1 15,7-6-2-15,0-6-1 16,4-9-84-16,19-10-65 16,5-7-190-16</inkml:trace>
  <inkml:trace contextRef="#ctx0" brushRef="#br0" timeOffset="149448.29">20590 2714 975 0,'0'0'134'0,"0"0"-131"15,0 0 32-15,-82 82 32 16,63-62-30-16,3-1-22 15,6-5-10-15,4-7 1 16,3-3-5-16,3-2-1 16,0-2 0-16,0 0-5 15,8-14-20-15,16-9-40 16,5-7-22-16,6-2 21 16,1-2-18-16,-4 3 30 0,-2 7 34 15,-7 10 20 1,-12 8 35-16,-6 6 44 0,-4 0-25 15,1 4-30 1,-2 15 47-16,0 7 10 0,0 3-22 16,0-1-5-16,0-1-7 15,0-4-21-15,0-1-13 16,0-5-9-16,4-4-4 16,4-6 2-16,5-3-2 15,2-4-40-15,4 0-30 16,4-6-49-16,2-13-79 15,-1-6-85-15,-2-3-34 16</inkml:trace>
  <inkml:trace contextRef="#ctx0" brushRef="#br0" timeOffset="149863.44">21124 2620 212 0,'0'0'31'0,"0"0"57"0,0 0 28 16,0 0-17-16,0 0 5 15,0 0-4-15,12-13-13 16,-12 13-17-16,0-3-8 16,0 3 0-16,0 0-21 15,0 0-32-15,0 4-9 16,-3 16-1-16,-8 9 1 16,-3 3 18-16,-4 2 17 15,0-1 1-15,1-2-1 16,1-3-25-16,5-4 12 15,1-1-16-15,3-7-5 0,4-3 0 16,0-5-1 0,3-3-33-16,1-5-214 15,20 0-365-15</inkml:trace>
  <inkml:trace contextRef="#ctx0" brushRef="#br0" timeOffset="150368.19">21362 2640 847 0,'0'0'18'0,"0"0"59"16,-17 104 33-16,3-66 3 15,1-5-43-15,2-2-16 16,4-7-36-16,1-6-5 16,3-7-4-16,3-6-7 15,0-4-2-15,3-1 0 16,20 0-4-16,8-14-28 15,6-8-42-15,5-5-13 16,-3-2-6-16,-3 1 32 16,-4 5 27-16,-6 5 30 15,-9 7 4-15,-9 5 31 0,-5 3 47 16,-3 3-1-16,0 0-40 16,0 0-19-16,-2 15 2 15,-8 4 36-15,-3 2-32 16,2 1-14-16,1-2-8 15,4 1-2-15,3-5-2 16,3 0-40-16,0-6-64 16,0-2-56-16,0-4-46 15,15-4-95-15</inkml:trace>
  <inkml:trace contextRef="#ctx0" brushRef="#br0" timeOffset="150786.79">21837 2717 129 0,'0'0'699'16,"0"0"-689"-16,0 0-10 15,0 0 64-15,-25 86 2 16,16-63-27-16,3-3-21 16,1-6-10-16,4-4-6 0,1-6 1 15,0-2 0 1,0-2 3-16,15 0 41 15,7-9-47-15,6-8-9 16,5-1-9-16,3-5 1 0,3 1-19 16,0-1 6-16,-2 5-3 15,-9 5 12-15,-11 7 21 16,-8 3 12 0,-8 3 37-16,-1 0-3 0,0 0-25 15,0 12 17-15,-10 4 37 16,-4 2-41-16,0-1 2 15,3 1-22-15,2 0-7 16,0-2-2-16,3-3-5 16,2-2 1-16,1-4-1 15,3-1-1-15,0 0-5 16,0-4-69-16,12 2-16 16,5-4 10-16,7 0-78 15,0 0-204-15</inkml:trace>
  <inkml:trace contextRef="#ctx0" brushRef="#br0" timeOffset="151407.57">22386 2815 810 0,'0'0'154'0,"0"0"-150"15,0 0-4-15,94-27 19 16,-67 16 3-1,1-2-6-15,-5 1-12 0,-2 2-3 16,-7-2 1-16,-6 1 1 16,-5-4 9-16,-3-1 0 15,0-1-12-15,-9 0 0 16,-9 1-6-16,1 4 6 16,-2 5-3-16,-1 4 3 15,-3 3 0-15,-4 0 2 16,-3 17 1-16,0 5 3 15,4 4 3-15,3 2 19 16,8 1-6-16,5-1-3 0,10-2-2 16,0 1-1-1,5-1 6-15,15-1-3 0,9-6-10 16,4-1-9 0,5-9-40-16,8-9-163 0,2 0-667 15</inkml:trace>
  <inkml:trace contextRef="#ctx0" brushRef="#br0" timeOffset="152360.96">23390 2632 789 0,'0'0'54'0,"0"0"-53"16,0 0 2-16,0 0 0 0,0 0 18 15,6 75 17 1,5-69 9-16,1-3-2 16,1-3-19-16,-2 0-7 15,-1 0-8-15,-4-9-3 0,-3-3-2 16,-3 0-2-1,0 3 32-15,-3 2-16 0,-13 4-8 16,-7 3 3-16,-2 0 11 16,-5 5 9-16,-2 14-14 15,1 6-7-15,4 8-9 16,7 0 1-16,7 1-2 16,10-1-2-16,3-3-2 15,3-7 2-15,19-6 3 16,4-6 0-16,9-6-5 0,5-5 0 15,0 0-2-15,2-11-4 16,0-6 3 0,-4-8-1-16,3-2-1 0,-5 1-4 15,-8 7-1 1,-9 4 10-16,-10 11 0 0,-6 3 12 16,-3 1 6-16,0 0-18 15,0 11-4-15,-4 10 4 16,-1 2 4-16,2-1 0 15,3-2-2-15,0-3-1 16,6-3 0-16,11-6 3 16,4-4-2-16,4-4 3 15,5 0-2-15,1-1-3 16,2-12-2-16,0-4-6 16,-2 3-8-16,-7 6 0 0,-9 7 12 15,-9 1-2 1,-5 0-5-16,-1 9 2 0,0 8 7 15,0 0 0-15,0-1 2 16,0-2-1-16,0-4-73 16,0-4-82-16,15-6-131 15</inkml:trace>
  <inkml:trace contextRef="#ctx0" brushRef="#br0" timeOffset="152761">24205 2798 667 0,'0'0'63'0,"0"0"57"16,-72 84-16-16,51-61-19 15,7-3-35-15,5-6 0 16,4-7-27-16,2-5 0 15,3-2-8-15,0 0 24 16,5 0 7-16,17-10-46 16,5-9-11-16,4-8-26 15,2 1-13-15,-2-1-5 16,-1 7-13-16,-7 4 41 0,-9 9 24 16,-8 7 3-1,-4 0 21-15,-2 3-10 16,0 13 40-16,0 4 7 0,0 1-27 15,-3 0 4-15,-2 1-26 16,2-2-4-16,3-3-3 16,0-5-2-16,0-2 0 15,6-5-47-15,5-4-80 16,5-1-60-16,1-1-313 16</inkml:trace>
  <inkml:trace contextRef="#ctx0" brushRef="#br0" timeOffset="153223.87">24529 2809 639 0,'0'0'190'0,"0"0"-189"16,0 0 19-16,0 0 22 15,18 80 14-15,-12-65 1 16,-2-5-24-16,2-3-10 15,-2-5 5-15,1-2 9 16,-1 0-2-16,2 0-6 16,0 0-15-16,5-4-7 15,-1-2-7-15,6-3-2 16,3 1-21-16,1 3-26 16,3 2-37-16,-1-3 4 15,-1 2 7-15,1 0 12 16,-1-1 15-16,0-2 17 0,1 1 31 15,-3-2 0-15,-2-1 10 16,-2 2 40-16,0-2-11 16,-4 2-8-16,0 1 15 15,-3 3-17-15,-5 1 8 16,-1 2 15-16,-2 0-1 16,0 0-26-16,0 8-18 15,0 6 38-15,-5 4-9 16,-1 1-16-16,3 2-7 15,3 3-13-15,0-1-1 16,1-7-152-16,15-4-733 16</inkml:trace>
  <inkml:trace contextRef="#ctx0" brushRef="#br0" timeOffset="154329.85">18944 3529 35 0,'0'0'926'0,"0"0"-925"16,0 0 10-16,-45 92 85 15,23-49-3-15,3 3-22 16,5-7-34-16,4-4-15 15,4-9-10-15,6-7-7 16,0-7-3-16,0-8-2 16,9-4 4-16,10 0 1 15,11-13-5-15,5-15-13 16,4-9-22-16,-1-7-8 16,-1 1 1-16,-1 1-16 15,-1 6 23-15,-6 8 35 16,-6 8 0-16,-4 6 8 15,-10 4 17-15,-3 5 8 0,-3 3-8 16,-3 0 7 0,0 2-4-16,0 0-14 0,0 13-10 15,-5 12-1-15,-7 10 18 16,-1 3-1-16,3 1-2 16,0-1-11-16,2-5-3 15,0-2-4-15,4-4-1 16,-2-4-8-16,3-5-128 15,3-6-144-15,0-8-496 16</inkml:trace>
  <inkml:trace contextRef="#ctx0" brushRef="#br0" timeOffset="154894.08">19322 3753 814 0,'0'0'49'0,"0"0"-21"16,0 0 79-16,0 0-20 15,0 0-52-15,0 0-32 16,95 4-1-16,-49-12-1 16,-2 0 2-16,-7-4-2 15,-10 3-1-15,-8 0 1 16,-8-1 1-16,-1 0 1 15,-5-1 1-15,-5-2-1 0,0 0-1 16,0 0-1 0,-2 1-1-16,-13-1-11 0,-4 6 3 15,-7 0 8-15,0 6 0 16,0 1 2-16,0 0-1 16,0 15 4-16,0 7 0 15,4 3 2-15,2 3-2 16,6 1 3-16,6-3-4 15,7-1 0-15,1-4-1 16,4 0 7-16,16-5 23 16,10-2-11-16,4-4-12 0,6-4-10 15,2-6-50 1,3 0-189-16,0-2-533 16</inkml:trace>
  <inkml:trace contextRef="#ctx0" brushRef="#br0" timeOffset="155639.9">20473 3662 824 0,'0'0'82'16,"0"0"-80"-16,0 0 19 0,0 0 7 15,-65 76-8 1,65-57-14-16,0-5 2 0,0 3 3 15,13-7-11-15,8-1-1 16,0-6-10-16,5-3-2 16,-1 0-2-16,-4-1-5 15,-9-12 10-15,-8-1 5 16,-4-4-2-16,0 0 7 16,-9-1 8-16,-10-1-1 15,-2 1 1-15,-6 1 3 16,2 0 8-16,-1 7-8 15,7-1-9-15,5 4 14 16,10 4 6-16,4-2 0 16,0-4-8-16,15-4-14 0,10-5-15 15,4-3 14-15,1-1 1 16,-4-4 1-16,-5-1 2 16,-6 1 0-16,-9 5 7 15,-4 6 9-15,-2 5 29 16,0 6 16-16,-17 5-48 15,-8 0-14-15,-2 4-2 16,-4 14 0-16,2 5 0 16,4 2-3-16,7 2 2 15,7 2-18-15,11-2-66 16,0 0-43-16,11-3-52 16,11-6-105-16</inkml:trace>
  <inkml:trace contextRef="#ctx0" brushRef="#br0" timeOffset="156078.22">20657 3632 817 0,'0'0'62'16,"0"0"-51"-16,-6 81 31 15,3-52 16-15,3-1 2 16,0-4-26-16,15-5 3 0,3-6-15 15,-3-10-4-15,1-3 6 16,-2 0-13-16,-2-6 3 16,1-13-9-16,-1-5-5 15,0-3-10-15,0-3-11 16,-2 3-13-16,0 4-22 16,-3 6 23-16,0 3 13 15,2 7-17-15,3-2-37 16,0 4-1-16,4 0 34 15,1 2 33-15,2-1 8 16,-1 4 0-16,1 0 3 16,-1 0 8-16,-4 0 34 15,-4 0 0-15,-1 2-13 16,-6 8-16-16,-3 7 4 16,0 1 28-16,-3 3-14 15,-10 3-15-15,2 0-15 16,4 0-4-16,5-2-1 0,2-1-38 15,0-6-93-15,0-6-158 16</inkml:trace>
  <inkml:trace contextRef="#ctx0" brushRef="#br0" timeOffset="156620.64">21249 3552 719 0,'0'0'56'15,"0"0"-43"-15,0 0 45 16,0 0 3-16,0 0 0 16,0 0-37-16,15-23-14 15,-3 23 0-15,-1 0-3 16,-1 0 6-16,-3 1-8 16,-4 15-4-16,-3 5 1 15,0 4 20-15,-6 4 3 0,-16 1-10 16,-5-3-8-16,2 0-7 15,5-1-24 1,10 2-19-16,10 1-36 0,0-1-21 16,2 2-15-16,9 0 57 15,0 1 45-15,-5-3 13 16,-1-2 5-16,-5-2 23 16,0-6 65-16,0-7-17 15,0-2 15-15,0-6-16 16,0-1-8-16,-6-2-7 15,-7 0-18-15,-6 0-20 16,-6 0-22-16,1 0-15 0,1 0-62 16,6 0-51-16,6 0-95 15,8-5-315-15</inkml:trace>
  <inkml:trace contextRef="#ctx0" brushRef="#br0" timeOffset="156791.16">21508 3823 853 0,'0'0'200'16,"0"0"-200"-16,0 0-62 16,0 0-174-16,0 0-248 15</inkml:trace>
  <inkml:trace contextRef="#ctx0" brushRef="#br0" timeOffset="157634.37">22188 3464 333 0,'0'0'412'0,"0"0"-364"16,0 0-32-1,0 0 83-15,0 0 13 0,-9 103-20 16,-3-61-17-16,-1 1-19 16,3-5-2-16,3-7-11 15,4-7-23-15,0-12 0 16,3-3-13-16,0-8-3 15,0-1-4-15,1 0-1 16,19-10-15-16,7-12-42 16,3-6-8-16,-1-8-15 15,0 3 1-15,-5 6-2 16,-8 7 67-16,-6 11 15 16,-5 6 35-16,-5 3 7 15,0 0-26-15,0 17 18 0,0 4 55 16,0 4-41-16,0 1-39 15,6-2-1-15,6-2-8 16,7-5 0-16,8-6-7 16,3-5-96-16,1-6-83 15,1 0-77-15,-3-5-38 16</inkml:trace>
  <inkml:trace contextRef="#ctx0" brushRef="#br0" timeOffset="157912.73">22629 3632 534 0,'0'0'244'0,"0"0"-107"15,0 0-86-15,0 0-48 0,0 0-1 16,0 0 28 0,-24 81-11-16,20-57-12 0,2-4-6 15,2-6 1-15,0-1 0 16,17-9 9-16,7-4 26 16,3 0-16-16,1-2 1 15,-6-15 2-15,-2-1 24 16,-5-6 7-16,-9-5-27 15,-6-2-4-15,0 2-15 16,-11 4-8-16,-16 7-1 16,-6 7-3-16,-1 6-9 15,0 5-4-15,10 3-18 16,5 14-35-16,7 5-45 16,6 3-45-16,6-4-87 15,9-4-101-15</inkml:trace>
  <inkml:trace contextRef="#ctx0" brushRef="#br0" timeOffset="158616.15">23044 3566 628 0,'0'0'102'0,"0"0"-65"15,0 0 7-15,0 0 31 16,0 0-22-16,-36 86-11 16,30-61-18-16,6-4-8 15,0-2-3-15,0-7 5 16,2-2 4-16,8-4-7 0,7-6-1 15,1 0-2-15,-1 0-8 16,1-16 2-16,-6-3 2 16,-6-7-1-16,-4-6-2 15,-2-1 11-15,0-1-16 16,-14 8 4 0,-5 3-3-16,-2 4-1 0,2 7 0 15,2 2 2-15,7 3-2 16,5 3 1-16,5 2 1 15,0-1 0-15,0-3-1 0,14-1-1 16,8-8-5-16,0-2 5 16,3-3 0-16,-3-3 1 15,-3-5 2-15,-7-5 1 16,-4 1 4-16,-6 7-2 16,-2 6 7-16,0 6 21 15,-10 9-7-15,-6 4-26 16,-7 0-1-16,-3 12-4 15,-1 14 2-15,4 8-2 16,8 3-1-16,6 5-69 16,8-1-117-16,1-6-136 15</inkml:trace>
  <inkml:trace contextRef="#ctx0" brushRef="#br0" timeOffset="158966.21">23278 3721 947 0,'0'0'38'15,"0"0"-28"-15,0 0-10 16,0 0 8-16,105-43-1 16,-74 21 4-16,-4-3-8 15,-3-1-3-15,-8 3 0 16,-4 3 1-16,-6 3 1 15,-6 2 14-15,0 1 2 0,-1 5 4 16,-13 3-8-16,-5 4 1 16,-3 2-4-16,-4 3-4 15,-1 18-3-15,2 4-2 16,1 9 5 0,3 3-6-16,9 1 3 15,4-1-3-15,8-4 1 0,0-7-2 16,7-2-1-16,14-9-38 15,7-6-64-15,5-6-93 16,-2-3-141-16</inkml:trace>
  <inkml:trace contextRef="#ctx0" brushRef="#br0" timeOffset="159220.31">23716 3567 524 0,'0'0'4'0,"-10"72"51"16,-1-29 57-16,-1 6-2 15,1 0-32-15,-1-1-22 16,3-1-22-16,3-2-12 16,3-4-13-16,2-4-7 15,1-7-1-15,0-7-1 16,0-10-2-16,3-7-56 15,3-6-53-15,0 0-58 16,0-17-72-16</inkml:trace>
  <inkml:trace contextRef="#ctx0" brushRef="#br0" timeOffset="159455.23">23845 3507 441 0,'0'0'117'15,"0"0"-103"-15,0 0-14 16,0 0 79-16,87 47 41 16,-73-19-29-16,-1 4-25 0,-6-1-19 15,-4-3-7-15,-3-1 16 16,0-6-16-16,-18-4-17 16,-7-4-6-16,-4-7-17 15,1-3-4 1,6-3-92-16,11 0-151 15,11-11-538-15</inkml:trace>
  <inkml:trace contextRef="#ctx0" brushRef="#br0" timeOffset="159675.73">24090 3505 890 0,'0'0'22'16,"0"0"-16"-16,34 74 19 16,-23-40 21-16,-2-5-6 15,1 0-21-15,0-2-16 16,-2-8-3-16,0-2-12 16,1-10-90-16,1-6-108 15,-1-1-161-15</inkml:trace>
  <inkml:trace contextRef="#ctx0" brushRef="#br0" timeOffset="159872.67">24315 3515 534 0,'0'0'387'0,"0"0"-383"0,0 0 38 15,0 0 81-15,-106 67-41 16,75-35-24-16,-3 2-22 15,1 0-19-15,1 1-10 16,4-4-6-16,4-6 0 16,9-4-1-1,5-5-42-15,10-9-140 0,0-3-178 16</inkml:trace>
  <inkml:trace contextRef="#ctx0" brushRef="#br0" timeOffset="160074.54">24368 3782 982 0,'0'0'80'0,"0"0"-75"16,0 0 31-16,0 0 5 15,0 0-22-15,0 0-17 16,20 0-2-16,-20 0-109 15,0-5-283-15</inkml:trace>
  <inkml:trace contextRef="#ctx0" brushRef="#br0" timeOffset="161340.44">24991 3463 566 0,'0'0'305'0,"0"0"-304"16,0 0 66-16,-7 75 68 15,-4-39-28-15,4 4-29 16,1 0-28-16,1-3-24 16,5-7-12-16,0-9-5 15,0-6-4-15,0-9-4 16,0-3 1-16,0-3 3 0,0 0 3 15,9-9-8 1,9-7-14-16,6-4-12 0,4 8-19 16,1 3 3-16,-1 3-28 15,0 2-7-15,1-2-1 16,-2-1 18-16,-2-2 38 16,-1 0 20-16,-2-5 2 15,-4-4 2-15,-2 0 1 16,-3-9-2-16,-5 1 1 15,-2-3 9-15,-1 5-3 16,-4 8 1-16,-1 6 28 16,0 9 47-16,0 1-39 15,0 2-41-15,-14 19-2 16,-5 12 15-16,0 6 17 16,4 5-3-16,2 0-8 0,8-2-19 15,5-5-3 1,0-6-1-16,5-9-22 0,13-7-67 15,5-12-118-15,7-3-404 16</inkml:trace>
  <inkml:trace contextRef="#ctx0" brushRef="#br0" timeOffset="161775">25710 3577 540 0,'0'0'168'0,"0"0"-159"16,0 0 75-16,0 0 3 16,0 0-22-16,0 0-8 15,63-68 2-15,-63 60-32 16,-19 2-19-16,-7 3 11 15,-7 3 20-15,-5 4-16 16,-3 13 4-16,5 6-12 0,6-2-5 16,10 0-7-16,9-3-2 15,8 1-1 1,3-7 0-16,5-3-3 16,17-4-7-16,8-5-5 15,6 0-18-15,-1 0-10 0,-3-10 17 16,-4 4 17-16,-8 2 6 15,-9 4 3-15,-8 0 0 16,-3 0 1-16,0 15 20 16,0 1-3-1,-4-1-9-15,0 0-7 0,4-1-2 16,0-3-18-16,7-4-98 16,10-7-114-16</inkml:trace>
  <inkml:trace contextRef="#ctx0" brushRef="#br0" timeOffset="162158.98">26028 3477 797 0,'0'0'16'15,"0"0"9"-15,0 0 62 16,-30 97 12-16,24-72-30 15,3-3-6-15,2-5-29 16,-1-7-13-16,2-4-3 16,0-4-11-16,0-2-1 15,0 0 13-15,9-10-11 16,7-9-8-16,6 1-26 16,1-4-19-16,6 2 0 0,-4 5-9 15,-3 5 25 1,-7 6 27-16,-6 4 2 0,-1 0 14 15,-5 4-6-15,0 11 8 16,-3 5 24-16,0 1 5 16,0 2-4-16,0 2-19 15,0-1-17-15,0-2-3 16,0-3-2-16,0-5-1 16,0-2-53-16,0-10-134 15,0-2-214-15</inkml:trace>
  <inkml:trace contextRef="#ctx0" brushRef="#br0" timeOffset="162456.71">26452 3493 224 0,'0'0'371'0,"0"0"-327"16,-15 120 90-16,0-66-36 16,-3 4 4-16,3 1-21 15,-1-1-10-15,2-4-40 16,4-4-14-16,-1-4-10 16,7-4-5-16,2-9-1 15,2-7-1-15,0-7-1 16,0-8-38-16,6-8-111 0,9-3-37 15,0-2-198-15</inkml:trace>
  <inkml:trace contextRef="#ctx0" brushRef="#br0" timeOffset="162775.35">26410 3584 535 0,'0'0'16'16,"0"0"9"-16,0 0 61 16,58-85 12-16,-34 73-40 15,3 2-10-15,1 3-35 16,-3 5 7-16,-2 2-6 16,-8 0 0-16,-5 21-4 15,-4 7-5-15,-6 7 19 16,0 5 8-16,0 2-1 15,-13-6-1-15,-2-4-5 16,-3-5 8-16,-1-5 14 16,-1-7-19-16,-2-4 2 15,0-4-8-15,2-7-21 16,2 0-1-16,9 0-87 16,9-15-193-16</inkml:trace>
  <inkml:trace contextRef="#ctx0" brushRef="#br0" timeOffset="162938.09">26790 3777 798 0,'0'0'0'15,"0"0"-19"-15,0 0-179 0</inkml:trace>
  <inkml:trace contextRef="#ctx0" brushRef="#br0" timeOffset="170620.76">27894 2601 574 0,'0'0'56'0,"0"0"9"15,0 0 12-15,0 0-19 16,0 0 2-16,0 0-9 15,0 0-21-15,0 0-17 16,0-9-6-16,0 12-7 16,-3 18 0-16,-10 9 4 15,-4 12 9-15,1 3-5 16,0 5 9-16,1 3-4 0,3 0-2 16,2 3 1-16,5-3-6 15,5-2 0-15,0-4 0 16,0-1-5-16,12-6 2 15,1-5-3-15,2-4-3 16,-3-6 2-16,-1-4-25 16,2-11-111-16,-2-7-156 15</inkml:trace>
  <inkml:trace contextRef="#ctx0" brushRef="#br0" timeOffset="171375.41">27900 2564 434 0,'0'0'80'0,"0"0"-59"16,0 0 17-16,0 0 18 15,0 0 33-15,0 0-6 16,5-16-27-16,-5 14-15 0,0 2-9 15,0 0-10 1,0 0-22-16,0 0 0 0,3 11-10 16,-2 9 6-16,1 10 4 15,-2 1 4-15,0 5 3 16,0-1 1-16,0 0 7 16,-5 3-2-16,-2 1-9 15,1 2-1-15,-1 1-1 16,4-2-1-16,3-1 1 15,0-2-2-15,0-4 0 16,0-2 0-16,0-4 1 16,0-1-1-16,3-4-3 15,-1-1 2-15,-2 1-2 16,0-1-13-16,0 1 3 16,0 2 8-16,-7-5-3 15,1-4 6-15,0-1-3 0,1-3-5 16,1 2 4-1,-2 0 4-15,0 2 2 0,2 0-3 16,1-1 3-16,0 0-1 16,3-2-4-16,0 2-68 15,0-6-104-15,0-3-310 16</inkml:trace>
  <inkml:trace contextRef="#ctx0" brushRef="#br0" timeOffset="172530.9">27770 3762 872 0,'0'0'22'0,"0"0"-17"16,0 0 58-16,0 0 0 15,0 0 5-15,0 0-10 16,-13-20-38-16,13 20-20 16,0 0-4-16,0 3-6 15,-1 9 0-15,-1 2 10 16,2 1-7-16,0-5-8 15,0 0 1-15,0-6-3 16,3-1 6-16,7-3 9 16,3 0 2-16,0 0 1 0,3-12 0 15,1-5 2-15,-4-8-3 16,-2 1 2-16,-4 2-2 16,-7 4 0-16,0 5 19 15,0 2 7-15,-7 3-13 16,-5-1 4-16,-4 7-10 15,-3 2-5-15,0 0-2 16,4 7-5-16,0 11-4 16,5 3-1-16,5 1 6 15,5-1-25-15,0-5 7 0,0-3 0 16,9-4-3 0,9-4 7-16,2-5-7 0,2 0 25 15,-1 0 2-15,-5-11 2 16,-3-3 2-16,-5 1 6 15,-8 1 1-15,0 1 16 16,0 5 3-16,-5-1-27 16,-11 2-5-16,0 4-1 15,-4 1-11-15,4 0-62 16,6 7-47-16,5 3-156 16</inkml:trace>
  <inkml:trace contextRef="#ctx0" brushRef="#br0" timeOffset="173440.75">28446 3407 384 0,'0'0'62'0,"0"0"-62"15,0 0 0-15,0 0 42 16,0 0 33-16,91 0 20 0,-55 0 5 16,6 0-30-16,7 0-10 15,4 5-3-15,2 0-24 16,1-1-14-16,-2 1-10 16,-6-1-8-16,-7-2-2 15,-8 0-22-15,-7-2-112 16,-11 0-144-16</inkml:trace>
  <inkml:trace contextRef="#ctx0" brushRef="#br0" timeOffset="173718.11">28791 3192 486 0,'0'0'542'0,"0"0"-542"15,0 0-12-15,0 0 8 16,0 0 8-16,0 0-3 16,-2 73 29-16,-4-31 4 15,-1 3-21-15,1 1-11 16,0-3-1-16,3-5-1 15,0-1-12-15,3-7-157 0,0-10-301 16</inkml:trace>
  <inkml:trace contextRef="#ctx0" brushRef="#br0" timeOffset="174167.04">29418 3269 1037 0,'0'0'41'0,"0"0"-36"0,0 0 40 16,0 0-31-16,0 0-13 15,0 0 4-15,4 27-5 16,-4-2 29-16,0 2-15 16,-3 2-6-16,3-5-3 15,0-1-3-15,9-1 1 16,8-2-3-16,2 1 1 15,-1 2 1-15,-2 1-2 16,-4-1 0-16,-4-1 2 0,-4 0-2 16,-4-2-1-16,0-3-1 15,-18-3-5-15,-6-4 7 16,-4-8-5 0,-5-2 1-16,0 0-57 0,2-13-106 15,6-15-147-15</inkml:trace>
  <inkml:trace contextRef="#ctx0" brushRef="#br0" timeOffset="174377.66">29440 3195 898 0,'0'0'183'16,"0"0"-176"-16,83-5-7 15,-35 5 5-15,5 8-2 16,-1 1 1-16,-6-2-4 16,-1 2-4-16,-5-4-98 15,-6-5-203-15</inkml:trace>
  <inkml:trace contextRef="#ctx0" brushRef="#br0" timeOffset="175100.47">30279 3489 568 0,'0'0'82'16,"0"0"35"-16,0 0 9 15,0 0-5-15,0 0-22 16,0 0-57-16,11-13-42 16,-22 16 5-16,-8 13-5 15,-4 6 5-15,0 3-2 16,8 3-3-16,2-4 0 16,7-2 1-16,3-3-4 15,3-2 3-15,0-6-1 16,2-4-1-16,14-1-3 0,5-4-5 15,6 0 5 1,0-2 5-16,-1 0-1 0,-3 0 1 16,-5-7 3-1,-6-7-2-15,-4-3 1 0,-4-4-2 16,-4-2-4 0,0-4 3-16,-12-4-9 0,-12-2 9 15,-9-1 1-15,-4-3 21 16,-2 2-20-16,2 1 19 15,2 2 5-15,5 6-11 16,7 5 4-16,9 4-1 16,8 5 21-16,6 2-1 15,0 0-14-15,18-2-15 16,10-1 4-16,8 3-7 0,9 2-1 16,1 1-1-16,2 4-3 15,-5 3 0 1,-5 0 0-16,-9 0-3 0,-8 0-1 15,-7 0-37-15,-6 2-42 16,-3 8-55-16,-4-1-101 16,-1 1-148-16</inkml:trace>
  <inkml:trace contextRef="#ctx0" brushRef="#br0" timeOffset="175361.39">30650 3803 604 0,'0'0'295'0,"0"0"-295"16,0 0-282-1</inkml:trace>
  <inkml:trace contextRef="#ctx0" brushRef="#br0" timeOffset="195472.47">2988 5698 54 0,'0'0'122'16,"0"0"-101"-16,0 0 45 15,0 0 23-15,0 0 15 16,0 0-12-16,0 0-18 15,0 0 1-15,0-6-16 16,0 6-10-16,0-1-8 16,0 1-7-16,0-2-4 15,0 2 2-15,0 0 6 16,0 0 0-16,0 0 0 16,0-1-5-16,0 1-7 15,0-2-6-15,0 1-4 16,0 1-7-16,9 0 1 15,0 0-5-15,0 0-5 0,0 0 0 16,0 0-1-16,9 7 1 16,-1 1 2-16,0 2-2 15,7-1 0-15,-2 1 1 16,-1 0 3-16,0-2-4 16,1 2-1-16,-2 0 1 15,5 0 0-15,-1-1 1 16,1 4-1-16,-1-1 0 15,6 0 0-15,-4 0 1 16,2 0 0-16,5 0 0 16,0 1-1-16,2-1 5 15,4 1 2-15,0 1-7 16,0-2 2-16,1 3-2 16,0-3 5-16,-1 2-5 15,-3 0-1-15,2-1 1 0,-2 2 1 16,0-4 0-16,0 3-1 15,3 0 0-15,2 0 2 16,-3 0 2-16,-2-1-3 16,-2 3-1-16,-3-2 0 15,-1 1 0-15,0-1 0 16,1 0 1-16,1 0-1 16,-1 1 0-16,2-3 2 0,4 4-2 15,0-1 0 1,1 2 1-16,-1 0-1 15,-1 2-1-15,2-3 0 16,0 1 0-16,-2 2 0 0,-2-2 1 16,5-1 0-16,-1 1 0 15,3 0 0-15,-1-3 0 16,3 3 0-16,1-3 0 16,-2 1 1-16,2-1-1 15,-2-2-2-15,1 2 2 16,-1-2 1-16,3 2 0 15,1-1 0-15,-1 2-1 16,4 2 1-16,-7 1-1 16,4 1 0-16,-1 1 0 15,1-3-1-15,0 3 1 0,5 0 2 16,1 1-1-16,-4-2-1 16,1 0-1-1,-4 1 0-15,1-1-1 16,-7-1 0-16,3 1 2 0,-4-1 0 15,1 1 1 1,-1 1-1-16,1 0 0 0,-1 2-4 16,-1-2 4-16,1 1 0 15,1 2 0-15,-1 1 0 16,1 0 1-16,0-3 0 16,0 1-1-16,5-2 0 15,0-4 0-15,0 2-1 16,0 0 0-16,-1-1 0 15,-1-1 1-15,-3 1 0 16,0-3 0-16,2 2 0 0,4-3 0 16,-3-1-2-16,7 0 2 15,-7 0 1 1,4 1-1-16,-6 1-5 0,0 0 5 16,-1 0-1-16,-1 2 1 15,-4-2 4-15,2 1-4 16,-3-2-3-16,0 1 1 15,-2-2 2-15,-1-1 0 16,-2-1-3-16,-1-1 0 16,-6-3 3-16,-5 0 0 0,-4-1-2 15,-3 1-2 1,-1 2-1-16,-4-5 0 16,2 2 2-16,-3-3 2 15,-2 0 0-15,2-1 1 0,-1 0 1 16,-1 1-1-16,1-2 1 15,-1 2 0-15,1-2-1 16,1 1 1-16,0 1 1 16,0-1 4-16,1-1 1 15,-1 0 0-15,2 1-1 16,-1-1-1-16,1 2-2 16,1-1-2-16,-2 1 2 0,2-1-1 15,-3-1 0 1,0 1-2-16,0-1 0 0,-3 2-2 15,3-1-1-15,0 1-1 16,3-2-60 0,0 0-256-16</inkml:trace>
  <inkml:trace contextRef="#ctx0" brushRef="#br0" timeOffset="197412.6">7400 7500 217 0,'0'0'157'0,"0"0"-91"16,0 0 35-16,0 0-4 15,0 0-17-15,0 0-31 16,0 0 12-16,-48 1 3 0,21 11-2 15,-9 3 8-15,-5 6-7 16,-3 0-8-16,-2 3-16 16,3 1-29-16,1 0-4 15,-1-1-6-15,4-4-1 16,3-1-6-16,5-4-94 16,7-6-103-16,10-9-280 15</inkml:trace>
  <inkml:trace contextRef="#ctx0" brushRef="#br0" timeOffset="197710.56">6955 7456 138 0,'0'0'519'0,"0"0"-480"15,-107 16 62-15,60-4 21 16,-3 1-19-16,3 1-43 16,3 3-42-16,5 0-3 15,0-2-15-15,-1 1 0 16,1-6-9-16,9 0-108 15,8-9-84-15,13-1-215 0</inkml:trace>
  <inkml:trace contextRef="#ctx0" brushRef="#br0" timeOffset="197991.84">6580 7341 423 0,'0'0'370'0,"0"0"-368"16,0 0 6 0,0 0 92-16,-101 22 3 0,67-5-9 15,-5 3-48-15,-6 1-29 16,-7 1-11-16,-3 1-5 15,-3-3-1-15,3-3-3 16,7-4-21-16,6-7-97 16,13-6-82-1,9 0-208-15</inkml:trace>
  <inkml:trace contextRef="#ctx0" brushRef="#br0" timeOffset="198252.72">6151 7247 529 0,'0'0'190'0,"0"0"-184"16,0 0 42-16,-112-1 54 15,78 1-24-15,-4 3 7 16,-3 8-29-16,-6 1-8 15,-6 1-39-15,-10 3-8 16,3 0-1-16,4-1-4 16,6-3-35-16,16-4-87 15,10-8-89-15,18 0-248 16</inkml:trace>
  <inkml:trace contextRef="#ctx0" brushRef="#br0" timeOffset="198515.84">5721 7067 682 0,'0'0'104'0,"0"0"-102"15,-97 0 36-15,57 0 89 16,-2 8-34-16,0 3-51 15,2 2-18 1,-2 4-23-16,-1 1-1 0,0-3-2 16,1-1-11-16,9-3-95 15,11-7-81-15,10-4-172 16</inkml:trace>
  <inkml:trace contextRef="#ctx0" brushRef="#br0" timeOffset="198818.35">5329 6836 378 0,'0'0'291'0,"0"0"-283"0,-85 0 7 16,43 3 112-16,-4 7-45 16,-2 1-43-16,-1 1-17 15,1 1-3-15,-3-1-14 16,2 1-2-16,3-1-3 16,-2-2 0-16,6-1-11 15,3-3-58-15,8-6-98 16,7 0-154-16</inkml:trace>
  <inkml:trace contextRef="#ctx0" brushRef="#br0" timeOffset="199119.32">4741 6673 646 0,'0'0'16'16,"-80"19"-6"-16,36-6 112 0,2 3-11 15,-4-1-45-15,0 2-31 16,-5 0-14-16,2-1-7 15,1 1-10-15,4-4-4 16,6-2-1-16,10-4-4 16,10-5-66-16,6-2-92 15,12-1-205-15</inkml:trace>
  <inkml:trace contextRef="#ctx0" brushRef="#br0" timeOffset="199414.72">4411 6539 637 0,'0'0'89'0,"0"0"-88"16,0 0 4-16,-97 3 59 15,60 9-4-15,-6 3-16 16,-5 4-20-16,-1 2-12 16,-4-1-6-16,0-1-3 15,-1 0-2-15,2-2 0 0,9-4-2 16,7-5-2-16,9-6-24 16,16-2-166-16,11-9-210 15</inkml:trace>
  <inkml:trace contextRef="#ctx0" brushRef="#br0" timeOffset="199717.5">3976 6379 671 0,'0'0'46'16,"0"0"-42"0,-123 24 52-16,77-13 44 0,-3 3-46 15,-6 2-25-15,-2 3-11 16,0-1-14-16,5-1-2 16,3-2-2-16,7-2 0 15,9-3 0-15,8-4-3 16,10-6-15-16,11 0-88 15,4-4-81-15,14-17-334 16</inkml:trace>
  <inkml:trace contextRef="#ctx0" brushRef="#br0" timeOffset="200047.62">3659 6151 549 0,'0'0'88'0,"0"0"-51"16,-107 10 82-16,68 1-34 0,-1 2-36 15,-2 0-22 1,0 5-12-16,0-2-11 0,1 2-3 16,-1-1 2-16,6-3-2 15,3-3-1-15,8-3-1 16,7-2-8-16,11-5-71 16,7-1-76-16,0-1-116 15</inkml:trace>
  <inkml:trace contextRef="#ctx0" brushRef="#br0" timeOffset="200389.83">3404 6035 545 0,'0'0'21'0,"0"0"45"16,-107 8 51-16,58 4 0 15,-4 2-51-15,-3 2-21 16,-1 1-29-16,8-3-5 15,4-1-8-15,6 0-1 16,6 0-1-16,0-2-1 0,5 1-1 16,4-4-2-16,5-2-23 15,7-2-75-15,9-4-106 16,3 0-55-16</inkml:trace>
  <inkml:trace contextRef="#ctx0" brushRef="#br0" timeOffset="200803.99">3007 5819 565 0,'0'0'66'16,"0"0"-47"-16,0 0 56 0,-94-2 33 16,66 2-28-16,-2 5-34 15,-3 5-21-15,-5 5-24 16,-3 6 1-16,1 3-2 16,4 1-3-16,8-1-21 15,4-2-114-15,15-7-117 16</inkml:trace>
  <inkml:trace contextRef="#ctx0" brushRef="#br0" timeOffset="-139774.89">4995 6453 231 0,'0'0'125'16,"0"0"-119"-16,0 0 21 15,0 0 49-15,0 0 8 16,0 0-25-16,0 0-4 16,-3 3 19-16,3-3-2 15,0 0-15-15,0 0 1 16,0 0-7-16,0 0-8 15,0 0-3-15,0 0-17 16,0 0-1-16,0 0 2 16,0 0 0-16,0 0 3 15,0 0-1-15,0-9-16 16,1-2-8-16,5-1 11 0,3-1-5 16,-3-1 1-16,3 1-5 15,2-4 3-15,-1 1-3 16,0-1-4-16,-2-6 0 15,5 3 0-15,-1-4 0 16,0-3-10-16,3 0 3 16,1 0 0-16,-1 0-11 15,3 0 13-15,-1 2-1 16,0 0-3-16,-3 2 9 16,-2 0 4-16,-2 1-3 15,-2-1 1-15,-2 0-2 16,4 0-3-16,-1 0 0 15,0-1 0-15,3 1 2 16,-3 4-4-16,6 1-13 0,-2 2 14 16,-1-1-3-16,0 0 7 15,-1 1-9 1,-4 4 8-16,2-1 2 0,-5 2-2 16,1-3-1-16,1-1 0 15,0 0 0-15,0 0-11 16,1 1 11-16,-2 1 2 15,1 3 0-15,0 1-2 16,-3 2 2-16,0 2 0 16,-3-3 0-16,0 3 0 15,3-1-2-15,-3-1 2 16,4 3 3-16,-4 0 1 16,3 1-2-16,-3 0 0 15,0 3-1-15,0-1-1 0,0 1 0 16,0 0-16-16,0 0 15 15,0 0-7 1,0 0-59-16,0 0-130 0,0 0-233 16</inkml:trace>
  <inkml:trace contextRef="#ctx0" brushRef="#br0" timeOffset="-138707.53">5503 5509 365 0,'0'0'29'0,"0"0"30"15,0 0 8-15,0 0-13 16,0 0-12-16,0 0 31 16,6-16-26-16,-6 14 19 15,2 0-15-15,-2 1 17 16,0-1-9-16,0 2-15 16,0 0-7-16,0 0 4 15,0 0-11-15,0 0-18 16,0 0-11-16,-6 0-1 15,-7 10 21-15,-1 5 0 16,-5 5 1-16,2-1-4 0,-1-2-8 16,2 0-3-16,1-4-6 15,6-4 4-15,4-2-4 16,1-4 0-16,1 0 0 16,2-3 0-16,1 0 0 15,0 0-1-15,0 0 4 16,0 0-3-16,0 0-1 15,0 0 0-15,0 0 0 16,0 0-2-16,7-8 1 16,2-3-3-16,5-4 7 15,0-3-3-15,3 2 3 16,-4-1-3-16,-4 3 0 16,-3 4 1-16,-1 3 1 0,-1 2-1 15,-3 2 3 1,1 1-4-16,-1 2 0 0,-1 0 0 15,0 0-6 1,0 0-5-16,0 0-2 0,2 7 9 16,1 9 4-16,0 2 0 15,0 3 0-15,-3 1 6 16,0 0-5-16,0 2 0 16,0 0 0-16,3-1-1 15,0-2 1-15,0-2-1 16,0-3 0-16,1-2 0 0,-2-2 0 15,-2-5 3-15,1-3-3 16,-1-1-1-16,0-3 1 16,0 0 2-1,0 0 5-15,0 0-4 0,-1-3 26 16,-9-8-8-16,-4-5-8 16,1 3 5-16,-2-3 2 15,-3 1-10-15,0 0-7 16,-3 1 5-16,4 1-6 15,3 3 1-15,3 4 5 16,1 2-4-16,7 3-1 16,1 0-3-16,2-1 0 15,0 2-2-15,0 0-15 16,0 0-42-16,2 0-60 0,8 0-150 16,1-6-194-1</inkml:trace>
  <inkml:trace contextRef="#ctx0" brushRef="#br0" timeOffset="-138448.16">5462 5500 233 0,'0'0'387'15,"0"0"-341"1,0 0 24-16,0 0 19 16,0 0 7-16,0 0-25 15,-56 42 4-15,40-23-39 0,4-1-21 16,-1 2-14-16,4 0-1 16,-2-5-57-16,4-5-323 15</inkml:trace>
  <inkml:trace contextRef="#ctx0" brushRef="#br0" timeOffset="-137272.99">4710 5699 430 0,'0'0'64'0,"0"0"39"15,0 0 0-15,0 0-5 16,0 0-33 0,0 0-12-16,13-11-8 0,-11 15 0 15,-2 13 38-15,1 4-1 16,-1 2-11-16,3 1 10 15,-2-3-40-15,-1-2-2 16,0-2-18-16,2-6-14 16,-2-4-2-16,0-5-3 15,1-2-2-15,-1 0 0 16,2 0-2-16,1 0-14 16,3-1-14-16,9-13 1 15,0-8-9-15,4 2-8 16,-2 0 14-16,2 0-2 0,-2 5 8 15,-3 2 26 1,-3 3 3-16,-5 4 7 16,-3 3 4-16,-3 2 17 15,0 1-3-15,0 0-13 16,0 0-8-16,0 11-5 0,0 5 40 16,0 4-9-16,0 1 8 15,0-3-20-15,0 2-6 16,0-1-11-16,0-3-4 15,0 0-2-15,0-1-28 16,0-1-125-16,0-5-234 16</inkml:trace>
  <inkml:trace contextRef="#ctx0" brushRef="#br0" timeOffset="-136325.15">4629 5532 501 0,'0'0'55'16,"0"0"-21"-16,0 0 76 15,0 0-16 1,0 0-32-16,0 0-9 0,-6 0 5 15,6 0 2-15,0 0-4 16,0 0-14-16,0 0-6 16,0 0-5-16,0 0-2 15,0 0-8-15,0 0-6 16,0 0-3-16,0 0-12 16,11 0 0-16,5-2 0 15,9-4 17-15,5-1-15 16,3 0-2-16,3 0-4 15,-3 0 4-15,-2 0 0 16,-1 0-3-16,-5 0-3 0,-1 1-4 16,-6 1 5-1,-5 2 4-15,-5 1 2 0,-4-2-1 16,-4 4 0-16,0-1 0 16,0 0-3-16,0-1 0 15,0-2 1-15,-7 1 2 16,-5-3 1-16,-3 0 1 15,-1 2-2-15,-1-1 0 16,-2 2-1-16,7 0 1 16,0 0 0-16,6 3 1 15,3-3-1-15,3 2 0 16,0 0-1-16,0-1 0 0,0 2-7 16,0-1-12-16,0-1 7 15,12 1-1-15,0 0 14 16,3-1 4-16,4 2 0 15,0 0-5-15,1 0 2 16,2 0-2 0,-4 9 3-16,-1 2-3 0,-4 3 2 15,-7 1 3-15,0 2 2 16,-6 1-2-16,0-2 0 16,0 2 0-16,-11 0-4 15,-5 0-58-15,1-11-220 16</inkml:trace>
  <inkml:trace contextRef="#ctx0" brushRef="#br0" timeOffset="-131043.08">5029 6450 128 0,'0'0'83'16,"0"0"-42"-16,0 0 32 16,0 0-1-16,0 0-11 15,0 0-17-15,0 0 5 16,0 0 10-16,-15-4-2 0,15 4-9 15,-2-2 8-15,1 2-5 16,1 0-12-16,0 0 2 16,0 0 11-1,0 0 0-15,0 0-10 0,0 0 1 16,0 0-7-16,0 0-3 16,0 0-4-16,0-2-16 15,0 2-13-15,0 0 4 16,0 0-1-16,6-3-3 15,6-2 0-15,6 0 4 16,0-4 12-16,9-1-8 16,-2-1-4-16,6-2-3 0,2-1 1 15,2 2-1 1,-1-2-1-16,0 2 1 0,-4-2-1 16,-3 0 0-16,1 1-2 15,-1-2 2-15,1 1 0 16,1-2 0-16,-1 0 1 15,2 2 1-15,1 0-2 16,-1 1 0-16,0 0 0 16,0 0 5-16,-5 1-5 15,-1 0 0-15,0-1-4 16,1 1 2-16,-1-2 2 16,3-2 0-16,-2 3 1 15,1-4-2-15,-1 2 2 16,3-3-2-16,2 1 2 15,0-3-1-15,4 2 1 16,-1-1-1-16,0-1 0 16,-3 2-1-16,-2 1 1 0,-4 1-1 15,1 1 2 1,-5 0-1-16,4 2 0 0,-5 0 0 16,5 0 0-16,-3 1-1 15,6-4 1-15,1 2 0 16,3 0-1-16,1 0 1 15,-1 0-1-15,2-1 1 16,-2 3 0-16,-1-1-2 0,-3 1 2 16,-3-1 0-1,-2 3 0-15,-4-1 0 16,0-2-1-16,-2 1 1 16,4 0-2-16,-2 1 0 0,4-2 0 15,0 2-2 1,-1-1 0-16,2-1 3 0,-4 3 0 15,-2 2-2-15,-1 0 3 16,-4 1 0-16,3-2 0 16,1 2-1-16,2-1 0 15,1-1-2-15,1 0 0 16,-1 1-2-16,-2 0-4 16,-4 1 0-16,-1-1 8 15,0 3-1-15,-5-2 1 16,2 1-5-16,-1-1-1 15,2 2 0-15,-1-3-3 16,0 2-5-16,1 0 0 0,1 0 7 16,-2 2 5-1,1-2 3-15,-2 3 0 0,-2-1 0 16,-2 2 1 0,-1 0 0-16,-1 2-1 0,-2 0 1 15,3-4 0-15,1 2-1 16,1 2 0-16,2-4 0 15,-1 3 0-15,2-2 0 16,-1 0 0-16,-1 0 0 16,0 0 2-16,0 2-1 15,3-2 1-15,-2-1 5 16,2 2 0-16,2-3 0 0,4 1-2 16,-3 0 1-16,-2 1-3 15,-6 0-3 1,-2 3 0-16,1-1 1 15,0-1-1-15,0 1 0 0,2-1-1 16,-2 1 1-16,0 1-2 16,-2-2 2-16,2 2 0 15,-2 0 0-15,-1 0 0 16,2 0-1-16,-2 0-4 16,0 0-18-16,0 0-11 15,0 0 5-15,0 0-7 16,0 0 2-16,0 0-30 15,0 0-57-15,0 0-108 16,0 0 16-16</inkml:trace>
  <inkml:trace contextRef="#ctx0" brushRef="#br0" timeOffset="-130095.44">7270 5276 436 0,'0'0'53'0,"0"0"-33"16,0 0 38-1,0 0-10-15,0 0-15 0,0 0-15 16,19-9 2-1,-19 9 5-15,0 0 4 0,0-1 6 16,2 1-8-16,-2-2-3 16,1 1-12-16,-1 1 5 15,0 0 12-15,0 0 6 16,0 0-16-16,0 0-9 16,0 0 13-16,-6 0 4 15,-4 0-16-15,-4 0-6 16,-5 0-3-16,-8 1 2 15,-1 8 4-15,-6-1 1 0,-2 2 6 16,-3 0 20 0,0 0-23-16,-1 0 5 15,4 0 4-15,3-2-7 16,5 0-8-16,6-4-1 0,5-2-2 16,11 0 2-16,4-2-2 15,2 0 1-15,0 0 2 16,0 0 0-16,0 0-2 15,5 0-3-15,15 0 7 16,5 0-2-16,9-7 0 16,3-2-5-16,1 1 0 15,-1 0 0-15,0-2-1 16,1 1 0-16,-3-1-1 16,-5 2 0-16,-1-2 1 15,-5 3-3-15,-7 1-2 0,-3 0 4 16,-8 3-1-1,-2 1 2-15,-4 2 0 0,0 0 0 16,0 0-1-16,0 0-7 16,0 0-4-16,0 0-1 15,-10 4 13-15,-1 10 5 16,-8 2 3-16,-1 5-5 16,-3 1-2-16,-3 2 0 15,1-4-1-15,1 2 0 16,3-3 3-16,3-2-2 15,5-4-1-15,3-3 1 16,4-5-1-16,1-3 1 16,5-2-1-16,0 0 1 0,0 0 0 15,0 0 0-15,-3 0 2 16,3 0 2-16,-3 0-1 16,-3 0 4-16,-3-2-3 15,0-10-2-15,-1-1 4 16,-2-1 8-16,1-2-5 15,-1 1-2-15,-1 2 2 16,-1 3 13-16,0 3-16 16,2 1-6-16,-6 6-1 15,1 0-4-15,1 3-20 16,4 14-73-16,9 2-172 16,3 0-551-16</inkml:trace>
  <inkml:trace contextRef="#ctx0" brushRef="#br0" timeOffset="-128860.97">7532 5530 512 0,'0'0'234'0,"0"0"-212"16,0 0 24-16,0 0 37 16,0 0-12-16,0 0-30 0,-10 0-16 15,9 0-4-15,-1 0-2 16,2-6 8-16,0 0-2 16,0-2-21-16,0 0 1 15,2-1-5-15,9 0-3 16,3 0-1-16,2 1 4 15,1 2 1-15,2 1 5 16,-2 3-3-16,-3 2-1 16,-2 0 1-16,-4 0-3 15,-1 1-3-15,-2 11-4 16,-4 6 2-16,-1 4 5 16,0 2 2-16,-6 2 6 15,-6-1 3-15,-1-1 10 16,-2-2 8-16,0-6-12 0,2 0-1 15,-2-3-5 1,-3-1-1-16,1 0 3 0,0-3 0 16,-2 0-7-16,2-1-4 15,-1-1-1-15,6-2 0 16,1-1 0-16,3-3 0 16,2-1 0-16,-2 0 4 15,2 0 0-15,0-1-2 16,-3-9-1-16,5-4 2 0,-1-2-4 15,1 1 0-15,1-2-2 16,-2 0 2 0,2 1-2-16,3-2 2 15,0 1-7-15,0-1 3 0,0-2 2 16,0 0 2 0,6-3 2-16,5 0 2 0,-1-1-2 15,2 0-1 1,3 1-1-16,3 1-4 0,0-1-1 15,4 3 0-15,2 0 5 16,1 4 0-16,-1 2 0 16,-1 2-3-16,-4 5-2 15,0 3 4-15,-5 4-1 16,-5 0 2-16,4 0-4 16,-4 0 3-16,2 8 1 0,0-1 0 15,0 1 1-15,4-4 4 16,-2-1-3-16,1-3 5 15,7 0 7-15,-1 0 1 16,0-6-6-16,1-6-6 16,-5 3-3-16,-5-1-14 15,-2 1-60-15,-5 0-133 16,-1 1-349-16</inkml:trace>
  <inkml:trace contextRef="#ctx0" brushRef="#br0" timeOffset="-128238.07">8165 5191 681 0,'0'0'150'16,"0"0"-130"-16,0 0 22 15,0 0-3-15,0 0 53 16,0 0 4-16,-9 76-30 16,3-57-22-16,0 1-3 15,3-5-10-15,2-2-13 16,-2-6-2-16,1-3-13 0,2-2 1 15,0-2-4-15,0 0-1 16,0 0-1-16,5 0-33 16,14-11-34-1,2-2-51-15,0 1 46 16,-5 5 22-16,-5 1 35 0,-7 5 17 16,-2 0 2-16,-1 1 13 15,-1 0 15-15,0 1-9 16,0 12 17-16,0 4 47 15,0-1-22-15,0 1-12 16,-3-1-18-16,0-2-24 16,-1 0-8-16,1 0-1 15,-3-3-9-15,-6-6-256 16,1-5-622-16</inkml:trace>
  <inkml:trace contextRef="#ctx0" brushRef="#br0" timeOffset="-127491.19">7598 5104 610 0,'0'0'77'0,"0"0"-63"0,0 0 0 16,0 0 76-16,0 0-39 15,0 0-21-15,103 2-8 16,-54-2-12-16,1 0-6 15,-1-5 4-15,-9-2-3 16,-7 1-5-16,-8-1-4 16,-6 2 4-16,-8-4 5 15,-8 2-4-15,-3-1 5 16,0-2 14-16,-12 2 24 16,-9-4-30-16,-6 1-10 15,-1 3 3-15,-3 0 8 16,1 2-3-16,9 1 7 15,6 0-10-15,9 3 0 0,6 1 2 16,0-2-11 0,17 3-13-16,11 0 9 15,6 0-6-15,5 0 10 0,-3 0-8 16,-5 5 4-16,0 5 4 16,-5 0 5-16,-5 2-5 15,-5 0 5-15,-5 1 12 16,-4 0 7-16,-6 5-13 15,-1-2-4-15,0 5-2 16,-8-1 3-16,-6 3-7 16,-2 3 6-16,1-3-7 15,3 2-145-15,6-7-191 16</inkml:trace>
  <inkml:trace contextRef="#ctx0" brushRef="#br0" timeOffset="-126057.99">9888 3527 545 0,'0'0'36'0,"0"0"-29"16,0 0 54-16,0 0 26 15,0 0-23-15,0 0-28 16,87 9-24-16,-80 5-8 16,1 3 4-16,0 3 13 15,3 4-6-15,3 1 10 16,5 3-3-16,5 2-7 16,4 1-3-16,6 1 1 15,5 2-9-15,9 2 1 16,4 2 1-16,6 0 2 15,2 2-2-15,1 1-4 16,2-2 1-16,-2-1-3 16,-1-1 1-16,-5 1-1 0,-9-4-1 15,-7-1-1-15,-6 0-3 16,-10-1 2 0,-3-1-1-16,-2-1 3 0,-3 0 1 15,3-4-12-15,-2-6-101 16,5-11-301-16</inkml:trace>
  <inkml:trace contextRef="#ctx0" brushRef="#br0" timeOffset="-125258.24">11280 4428 648 0,'0'0'79'0,"0"0"33"15,0 0 10-15,0 0-22 16,0 0-25-16,0 0-50 15,-1-7-25-15,1 24 0 16,0 6 13-16,0 7 21 16,0 0-2-16,1 0 0 15,2-5-5-15,0-1-14 16,1-7 0-16,-2-6-4 16,1-5-4-16,-3-5-5 15,1-1 0-15,1 0 3 16,4 0-1-16,5-9-2 15,3-10-5-15,7-4-45 16,-1 2 6-16,-1 0-19 16,-2 6 3-16,-3 2 52 15,-5 5 8-15,-4 2 4 0,-2 2 7 16,0 4 23 0,-3 0-9-16,6 0-10 15,0 1-11-15,1 12 18 0,4 4 14 16,-3 4-8-16,0 0 5 15,-2 0-22-15,-1 0-10 16,-1-3 0-16,3 0-1 16,-2-6-20-16,4-4-144 15,0-8-246-15</inkml:trace>
  <inkml:trace contextRef="#ctx0" brushRef="#br0" timeOffset="-124873.13">11738 4503 288 0,'0'0'556'0,"0"0"-556"16,0 0 0 0,0 0 3-16,0 0 2 0,0 0 4 15,-10 89-6 1,11-71-3-16,10-5 0 15,2-2 6-15,-1-6 7 16,6-5 13-16,1 0 13 16,2 0-5-16,-3-13-3 0,0-2-1 15,-6-2 7-15,0-1-2 16,-5 1-8-16,-5-1-19 16,-2 4-1-16,0 1 12 15,-6 5 5-15,-15 2-20 16,-7 4-1-16,-5 2-3 15,-1 0-1-15,4 11-6 16,6 3-17-16,9-1-123 16,9-1-71-16,6-6-110 15</inkml:trace>
  <inkml:trace contextRef="#ctx0" brushRef="#br0" timeOffset="-124460.32">12127 4513 706 0,'0'0'57'15,"0"0"26"-15,0 0 32 16,-41 81 15-16,36-64-53 0,2-5-45 15,3-3-19-15,0-5-6 16,0-2-5-16,0-2-2 16,0 0 0-1,0-3-1-15,12-14-46 0,3-7-86 16,6-1 13-16,-3 1-4 16,0 2-23-16,-6 10 70 15,0 4 77 1,-8 5 41-16,-1 3 99 0,-3 0-54 15,2 0-52-15,-1 3-1 16,1 11 52-16,2 7 11 16,1 0-6-16,0 2-38 15,0-2-37-15,-2-1-1 16,0-2-12-16,-3-4-2 0,3-2-7 16,-1-4-66-1,1-8-249-15</inkml:trace>
  <inkml:trace contextRef="#ctx0" brushRef="#br0" timeOffset="-123943.87">12423 4470 602 0,'0'0'184'0,"0"0"-141"0,0 0 75 16,0 96-7-16,0-72-20 16,0-3-35-16,3-4-17 15,1-4-16-15,-1-6-15 16,-1-6-1-16,1 1-7 15,-2-2 8-15,5 0 0 16,5-4 4-16,7-8-12 16,2 3-45-16,2 0-65 15,0 3 6-15,-3-1-14 16,-4 0-15-16,1 0-7 16,-3-3 29-16,-2 0 56 15,-3-1 37-15,-5-1 18 16,0-1 3-16,-3 0 50 0,0 3 32 15,0 3 30-15,0 3 4 16,0 4-7-16,0 0-32 16,0 0-49-16,0 4-26 15,0 15 9-15,-6 3 48 16,1 2-33-16,2-1-19 16,3-1-10-16,0-4-9 15,0-3-5-15,9-7-125 16,5-8-211-16</inkml:trace>
  <inkml:trace contextRef="#ctx0" brushRef="#br0" timeOffset="-123578.55">12854 4529 761 0,'0'0'86'0,"0"0"-78"15,0 0-8-15,0 0 18 16,0 0 22-16,-22 80-22 16,22-63-11-16,0-4 2 15,0-1-6-15,9-4 5 16,0-6 25-16,7-2 19 0,2 0 3 16,3-4-26-16,1-11-21 15,-4-4 4-15,-3 2-1 16,-6-3 0-16,-6 1-11 15,-3 3-3-15,0 1 3 16,-14 6 1-16,-9 3 0 16,-4 2-2-16,0 4 1 15,3 0-4-15,6 0-30 16,2 11-85-16,11-1-66 16,5-3-197-16</inkml:trace>
  <inkml:trace contextRef="#ctx0" brushRef="#br0" timeOffset="-123051.68">13151 4564 776 0,'0'0'49'0,"0"0"-26"15,0 0-10 1,0 0 20-16,0 0-2 0,94 0-17 15,-66 0-4-15,-5-1 0 16,-4-3 8-16,-4-2-5 16,-6 0-5-16,-6-5 12 15,-1 2-19-15,-2-1 0 16,0-1-1-16,0 2 10 16,-6 0-10-16,-7 3 2 15,-1 2 5-15,-3 0-7 16,-4 4 2-16,1 0 2 0,-2 0-1 15,-3 2 1 1,3 8-1-16,0 1 3 16,3 2 4-16,5 0 9 15,6 3 8-15,5-1-18 0,3 4-3 16,0-2 4-16,9 0-1 16,12-1 33-16,9-1-29 15,6-4-7-15,3-5-6 16,-1-6-182-16,-4 0-757 15</inkml:trace>
  <inkml:trace contextRef="#ctx0" brushRef="#br0" timeOffset="-122165.43">13960 4453 732 0,'0'0'86'15,"0"0"-30"-15,0 0 77 16,-12 100-8-16,9-71-46 16,1 0-26-16,2-2-26 15,0-5-5-15,0-6-7 0,0-8-14 16,0-6-1-1,2-2 2-15,2 0 1 0,4-4 2 16,6-12-5-16,3-5-24 16,2-1-10-16,-2 2-2 15,2 6-44 1,-5 5 14-16,-1 8 19 0,-1 1-42 16,3 0 17-1,0 0 26-15,0 0-24 0,-3 0-8 16,1-5 15-16,-1 0 32 15,-1-3 31-15,0 0 1 16,-2-4 5-16,-3 0 22 16,-1 4 35-16,-4 1 20 15,-1 4 24-15,0 3 4 16,0 0-48-16,0 0-43 0,-6 12-1 16,-6 10 40-16,-1 3-33 15,6 2-16-15,4-1-10 16,3 0-9-16,0-5-37 15,12-7-195-15,4-10-449 16</inkml:trace>
  <inkml:trace contextRef="#ctx0" brushRef="#br0" timeOffset="-121689.88">14564 4542 94 0,'0'0'488'0,"0"0"-455"15,0 0 102-15,0 0-22 16,0 0-10-16,0 0-30 15,-48-58-22-15,24 58-8 16,-6 6-5-16,-4 13 1 0,6 1-12 16,4 4-13-16,8-1-10 15,11-2-4 1,5-2-3-16,0-6-1 16,13-4 0-16,15-6 4 0,4-3-5 15,8 0-22 1,-1-9-13-16,-4-6 17 0,-7 2 12 15,-6 3 4-15,-8 5 7 16,-8 2 0-16,-2 3 33 16,-4 0-9-16,0 10-13 15,0 7 19-15,0 2-7 16,0 0-12-16,0 0-10 16,-4 0-1-16,4-5-9 15,0-4-117-15,0-6-201 16,4-4-434-16</inkml:trace>
  <inkml:trace contextRef="#ctx0" brushRef="#br0" timeOffset="-121333.82">14759 4529 401 0,'0'0'659'0,"0"0"-652"15,0 0-2-15,0 0 61 16,0 0-11-16,-38 80-32 16,38-66-20-16,0-3-3 15,4-4-7-15,14-3 6 16,3-4-6-16,6 0-36 0,0-2-46 16,-1-9 3-1,-2 1 17-15,-4-1 14 0,-7 7 49 16,-5 3 6-16,-5 1 66 15,-3 0-18-15,0 10-8 16,0 6 57-16,0 3-10 16,0 3-35-16,0 1-30 15,0-2-11-15,0 0-11 16,0-5 0-16,0-3-13 16,0-8-177-16,0-5-243 15</inkml:trace>
  <inkml:trace contextRef="#ctx0" brushRef="#br0" timeOffset="-121072.81">15126 4536 792 0,'0'0'6'16,"0"0"8"-16,0 87 71 15,-1-41 16-15,-5 1 3 16,1 1-48-16,1-2-23 0,-2-3-14 16,2-7-3-1,2-3-9-15,2-8-6 16,0-6-1-16,0-8-1 16,0-6-6-16,0-5-154 0,0 0-42 15,0-22-250 1</inkml:trace>
  <inkml:trace contextRef="#ctx0" brushRef="#br0" timeOffset="-120857.89">15153 4557 55 0,'0'0'773'16,"0"0"-768"-16,0 0 6 15,0 0 56-15,0 0 17 16,0 0-22-16,74 60-31 0,-69-41 7 15,-3 0-12-15,-2 1-3 16,0-3 1-16,-7 2-24 16,-16-2-2-16,-14-1-5 15,-7-1-37-15,2-5-252 16,11-6-553-16</inkml:trace>
  <inkml:trace contextRef="#ctx0" brushRef="#br0" timeOffset="-119306.11">11790 5328 736 0,'0'0'161'0,"0"0"-142"16,0 0 46-1,0 0 82-15,0 0-42 0,32 72-47 16,-28-50-24-16,1-2-22 16,-4-3-9-16,-1-3-1 15,0-3-1-15,2-7-1 16,1-1-2-16,0-3-4 15,2 0-17-15,0 0-10 16,3 0 29-16,1-9-3 16,-1-1-11-16,0 2-3 15,-2 0 0-15,0 1 13 16,0 0 5-16,4 0 0 16,-1 1 0-16,2 1 3 0,-1-1 0 15,2 2 0 1,-1-1 1-16,3 0 1 0,0 1-1 15,4 0 1 1,-5 0-1-16,0-2-2 0,-2 5 2 16,-5-2-1-16,-3 3 0 15,1-3-1-15,-2-1 0 16,1-4-4-16,3 0-5 16,1-6-1-16,1-2-8 15,-1 0-9-15,-2 0-2 0,-4 3 12 16,-1 3 7-1,0 3 11-15,0 6 3 0,-3-1 14 16,-3 2-6-16,-3 0-2 16,2 17 3-16,-1 8 12 15,4 5 18 1,1 1-2-16,3 2-12 0,0-4-16 16,0 1-12-16,7-1-5 15,7-3 3-15,2-6-20 16,2-7-227-16,3-12-282 15</inkml:trace>
  <inkml:trace contextRef="#ctx0" brushRef="#br0" timeOffset="-118830.08">12356 5406 20 0,'0'0'780'16,"0"0"-769"-16,0 0-3 15,0 0 45-15,0 0-13 16,0 0-6-16,22-47-17 16,-20 35-8-16,-2-1-2 15,0 2-4-15,-2 1 12 16,-14 3 20-16,4 2-12 0,-7 5 8 15,-4 0-2-15,-1 0 1 16,-1 16-9-16,1 2 2 16,7 3-10-16,6-2-10 15,8-2-3-15,3-2-7 16,0-5 3-16,16-4 2 16,8-6 2-16,6 0 6 15,2-5-6-15,0-7-11 16,-8-2 7-16,0 4-3 15,-10 4 6-15,-6 6 2 16,1 0 4-16,-4 2-3 16,2 15 19-16,-3 2-3 15,-1 2-15-15,2 3 1 16,-2-2-3-16,1-1-1 16,1-5-1-16,10-6-121 15,0-10-346-15</inkml:trace>
  <inkml:trace contextRef="#ctx0" brushRef="#br0" timeOffset="-118120.6">12848 5286 595 0,'0'0'83'16,"0"0"63"-16,0 0-8 16,0 0-22-16,0 0-33 15,0 0-71-15,-1-2-3 16,1 24 1-16,0 1 42 16,0 1-11-16,0-2-1 15,0-5-19-15,6-3-11 16,2-4-1-16,3-4-7 0,0-4-1 15,3-2-1 1,3 0 0-16,5-8-7 0,-1-10-38 16,-4 0-4-16,-3 1 10 15,-3 2 7-15,-4 3 21 16,-5 7 11-16,1 3 12 16,-3 2 24-16,3 0-10 15,-2 0-16-15,4 5-5 16,1 8 12-16,3 0 7 15,1 3-21-15,2-3-2 16,3 0-1-16,3-6-53 16,4-3-129-16,-1-4-121 15,-1 0-411-15</inkml:trace>
  <inkml:trace contextRef="#ctx0" brushRef="#br0" timeOffset="-117817.21">13272 5298 648 0,'0'0'312'0,"0"0"-312"0,0 0 1 16,0 0 16-16,0 0 22 15,-2 72-1-15,2-52-21 16,0-3-16-16,0-6 2 16,6-4 4-16,9-4 8 15,-1-3 25-15,3 0 12 16,0-5-9-16,1-9-3 15,-6-5-15-15,-3 1-5 0,-3 2-7 16,-6 3-3-16,0 5-9 16,0 2-1-16,-9 4 0 15,-6 2-3-15,-4 0 3 16,0 2-16-16,2 11-62 16,2 4-28-16,3-4-37 15,7 0-60-15,4-6-138 16</inkml:trace>
  <inkml:trace contextRef="#ctx0" brushRef="#br0" timeOffset="-117455.6">13524 5267 562 0,'0'0'310'0,"0"0"-296"15,0 0-1-15,0 0-9 16,0 0 70-16,0 0 3 16,22 76-51-16,-14-53 19 15,-2-3-9-15,1-2-24 16,-1-5-3-16,-1-3-7 0,-1-2 0 15,-1-2-2 1,0 0-1-16,-3 2-2 0,0 1-6 16,0 0-16-16,0 3-52 15,0-2 28-15,2-3 25 16,-1 0-15-16,2-5-10 16,3-2-143-16,-3 0-111 15</inkml:trace>
  <inkml:trace contextRef="#ctx0" brushRef="#br0" timeOffset="-116878.04">13549 5348 791 0,'0'0'70'0,"0"0"-68"0,0 0-2 15,0 0 3-15,0 0 11 16,0 0-10-16,-1 59-2 16,1-44-2-16,6-5 0 15,0-3 0-15,4-2 5 16,-2-5 5-16,1 0 13 0,2 0 7 15,0-10-13-15,0-4 4 16,-5-4-1-16,-2 0-17 16,-4-3 2-16,0 1-3 15,-7 0 0-15,-10 3-2 16,-5 0-14-16,-5 2-19 16,0 0 13-16,3 3 13 15,3-1 6-15,8 0 1 16,8 2 4-16,5-4-4 15,0-2-2-15,0-2-7 16,17-6 9-16,-1-3 5 16,4 0-5-16,-4-2 4 15,-6-1 6-15,-5 5-9 16,-5 1-1-16,0 1 0 0,-3 8 6 16,-12 1 4-1,0 7 3-15,0 6-6 0,0 2-3 16,2 2-4-16,-4 15-4 15,4 9 4-15,1 7-5 16,8 7-6-16,4 4-38 16,0-2-162-16,6-2-402 15</inkml:trace>
  <inkml:trace contextRef="#ctx0" brushRef="#br0" timeOffset="-116309.19">13942 5524 1119 0,'0'0'21'0,"0"0"-13"16,0 0-5-16,0 0-3 15,0 0-38-15,0 0-221 16</inkml:trace>
  <inkml:trace contextRef="#ctx0" brushRef="#br0" timeOffset="-115946.63">14349 5545 1038 0,'0'0'3'0,"0"0"-6"0,0 0 2 16,-3 84 1-16,-9-57 2 16,0-2-2-16,2-3-44 15,1-6-201-15</inkml:trace>
  <inkml:trace contextRef="#ctx0" brushRef="#br0" timeOffset="-115635.02">14376 5201 417 0,'0'0'516'16,"0"0"-504"-16,0 0-6 16,51 90 63-16,-32-53-9 15,0 0-8-15,-5 0-26 0,-1-4-18 16,-5-3-8-1,-2-4-6-15,-5-7-8 16,1-6-134-16,-2-11-55 16,3-2-273-16</inkml:trace>
  <inkml:trace contextRef="#ctx0" brushRef="#br0" timeOffset="-115403.9">14591 5273 848 0,'0'0'59'15,"0"0"-53"-15,0 0 77 0,-90 88 14 16,66-54-41-16,4-2-37 16,0 0-3-16,-1 0-14 15,-1-3-2-15,1 1-2 16,-3-5-21-16,3-2-133 15,6-10-164-15</inkml:trace>
  <inkml:trace contextRef="#ctx0" brushRef="#br0" timeOffset="-114854.13">14899 5429 750 0,'0'0'0'15,"0"0"2"-15,0 0 31 16,0 0-2-16,0 0-12 16,0 0-3-16,32-27-14 15,-32 15 1-15,0 1-3 16,0-1 1-16,0 4 19 16,-8-2 14-16,-6 2-18 0,-3 2 6 15,-4 5 8-15,-6 1-5 16,-1 0 4-16,-2 7-1 15,2 11-8-15,4 1 4 16,9 0 2-16,7 0-23 16,8-4-3-16,0-2-4 15,5-4 4-15,16-7 2 16,6-2 5-16,8 0-7 16,1-8-22-16,0-7-1 15,-8 5 14-15,-4-1 3 16,-12 7 6-16,-6 3 6 15,-4 1 20-15,-2 0-4 0,0 8-18 16,0 10 14-16,0 4-1 16,0-1-4-16,0 2-13 15,0-4 0-15,0-4-4 16,0-5-106-16,12-10-280 16</inkml:trace>
  <inkml:trace contextRef="#ctx0" brushRef="#br0" timeOffset="-114374.68">15208 5241 579 0,'0'0'39'0,"0"0"-2"0,0 107 41 16,-6-59 51-16,1 4-35 16,2 0-16-16,1 1-44 15,2-4-3-15,0-5-16 16,0-5-12-16,0-8-3 15,0-5-1-15,0-8 0 16,0-10-29-16,0-8-181 0,5 0-40 16,3-14-217-1</inkml:trace>
  <inkml:trace contextRef="#ctx0" brushRef="#br0" timeOffset="-114145.65">15296 5339 669 0,'0'0'13'0,"0"0"1"0,0 0 54 15,0 0 3-15,0 0-20 16,0 0-7-16,84 26-2 16,-74-9 2-16,-5 1 7 15,-5 0-14-15,0 2-14 0,-3 1-12 16,-15-4-7-16,-3 2-3 15,-1-4-1-15,4-5-150 16,9-8-285-16</inkml:trace>
  <inkml:trace contextRef="#ctx0" brushRef="#br0" timeOffset="-113743.84">15681 5520 911 0,'0'0'0'0,"0"0"-92"0,0 0-76 16,0 0-342-16</inkml:trace>
  <inkml:trace contextRef="#ctx0" brushRef="#br0" timeOffset="-112690.16">16210 5146 551 0,'0'0'111'0,"0"0"-89"0,0 0 0 15,0 0 59-15,0 0 5 16,7 89-16-16,-6-60-17 16,2 3 8-16,0-5 1 15,2-3-17-15,-1-5-2 16,-1-5-10-16,2-8 0 16,-5 0-13-16,0-6-12 15,2 0 0-15,-2 0-1 16,1 0 11-16,3 0 19 15,2-10-34-15,5-6-3 16,3-2-3-16,3-3-12 0,2 1-5 16,0-1-1-16,0 5 2 15,-4 2 12 1,0 3-2-16,-3 4 1 16,-1 1-2-16,1 2 3 15,-1 4 6-15,1 0-2 16,0 0 3-16,-1 0 0 0,0 13-3 15,-2 2 3-15,-3 5 0 16,-2 2 3-16,-2 0 1 16,-2-1 7-16,0-1 6 15,0-2-7-15,0-5 2 16,0 1-2-16,0-6-7 16,0 0-2-16,0-3-1 15,0-1-13-15,0-4-184 16,0 0-407-16</inkml:trace>
  <inkml:trace contextRef="#ctx0" brushRef="#br0" timeOffset="-111774.96">16150 5013 109 0,'0'0'122'0,"0"0"-19"15,0 0 33-15,0 0-14 16,0 0 26-16,0 0-43 15,-15 7-20-15,9-7-9 16,1 0-15-16,4 0-10 16,1 0-5-16,0 0-7 15,0 0-12-15,0 0-11 16,4 0-15-16,14 0 0 16,6 0 5-16,8-3-3 0,5 1 3 15,4-2-5 1,4 2-1-16,3-1 0 0,0 0-2 15,-2 1 0-15,-4-1-5 16,-5-3-1-16,-8 2-5 16,-10-2 11-16,-9 1 0 15,-7-1 2-15,-3 1-2 16,0-4-2-16,0-1 4 16,-16-1 6-16,-8 1-6 15,-6-2 0-15,-3 1 3 0,5 0-2 16,4 1-1-1,8 1 1-15,5 6 0 0,8 0 1 16,3 1 0-16,0 2-2 16,11 0-17-16,10 0-6 15,6 0 11-15,2 0 12 16,3 8 3-16,-2 5-2 16,-4 4 1-16,-3-1 0 15,-4 1 3-15,-3 0 15 16,-5 0 7-16,-3-2-9 15,-7 1-14-15,-1-1-4 16,0 4-7-16,0 0-54 16,-3-1-219-16</inkml:trace>
  <inkml:trace contextRef="#ctx0" brushRef="#br0" timeOffset="-105979.35">2021 6491 334 0,'0'0'559'0,"0"0"-559"0,0 0-63 15,0 0 63 1,0 0 20-16,0 0 20 16,0 0 2-16,21 6-21 0,-12-6-6 15,0 0 3-15,-3 0 12 16,-3-8 5-16,5 1 14 15,-7 0-9-15,-1-2-7 16,0 0 0-16,0 0-19 16,-9 3-3-16,-6 0-5 15,-6 4 2-15,-6 2 5 16,-1 0-10-16,-9 2 2 16,-4 15 2-16,0-1-1 15,3 4 4-15,10 0-5 16,13-3-3-16,6-1-2 15,9 2-3-15,0 1-7 16,21 1 5-16,22 2 4 0,5-2-3 16,13-2 3-1,-1-1-6-15,-8-2-16 0,-6 3 9 16,-8 1 10 0,-13 0-3-16,-6 4-13 0,-14-3 5 15,-5-1 6-15,0-5 9 16,-11-1 3-16,-11-2 32 15,-8-3 13-15,-9-2-6 16,-4-1-16-16,-2-4-5 16,2-1-12-16,9 0-6 15,1-12-3-15,13-8-27 0,20-5-93 16,0-3-88 0,29-1-158-16</inkml:trace>
  <inkml:trace contextRef="#ctx0" brushRef="#br0" timeOffset="-105722.46">2097 6247 1015 0,'0'0'54'16,"0"0"-52"-1,0 0 17-15,0 0-9 0,0 0 8 16,-4 89 38-16,4-39-27 16,0 3-27-16,1 0-2 15,5-1-13-15,-4-1-133 16,-2-4-69-16,3-5-242 16</inkml:trace>
  <inkml:trace contextRef="#ctx0" brushRef="#br0" timeOffset="-105504.25">2000 6827 606 0,'0'0'503'15,"0"0"-498"-15,0 0-5 16,0 0 0-16,0 0 6 15,-16 104 12-15,16-64-3 16,0 2-14-16,4 0-1 16,8-5-17-16,9-13-173 15,2-12-218-15</inkml:trace>
  <inkml:trace contextRef="#ctx0" brushRef="#br0" timeOffset="-99078.42">5481 5384 410 0,'0'0'106'0,"0"0"-82"16,0 0 10-1,0 0 58-15,0 0 3 0,0 0-34 16,0 0-12-16,18-12-2 16,-18 12 12-16,1 0-12 15,-1 0-17 1,0 0-14-16,0 0-4 0,0 0-3 15,0 0 3-15,0 0 1 16,0 0-1-16,0 0-7 16,0-2 2-16,0 2-3 15,2-3-4-15,1-3-7 16,3-2-25-16,0-4-80 16,3-2-28-16,-2-3-100 15</inkml:trace>
  <inkml:trace contextRef="#ctx0" brushRef="#br0" timeOffset="-98758.71">5650 5117 349 0,'0'0'236'16,"0"0"-225"-16,0 0 17 16,0 0 64-16,0 0-28 15,0 0-15-15,27-35-35 0,-20 29-14 16,-1-3 0-16,1 1 0 15,-2-3-4-15,1 3-14 16,-3-2-67-16,4 2-14 16,-2 1-76-16,-2-2-283 15</inkml:trace>
  <inkml:trace contextRef="#ctx0" brushRef="#br0" timeOffset="-98474.13">5785 4911 511 0,'0'0'128'0,"0"0"-83"16,0 0 32-16,0 0 4 15,0 0-33-15,0 0-41 16,24-47-7-16,-18 37-23 16,0 1 12-16,0-1-47 15,-3 3-41-15,-1 1-11 16,-1-3-19-16,1 2-149 16</inkml:trace>
  <inkml:trace contextRef="#ctx0" brushRef="#br0" timeOffset="-98241.9">5884 4696 542 0,'0'0'64'0,"0"0"-21"15,0 0 15-15,0 0-36 16,0 0-1-16,0 0-21 16,9-21-4-16,-9 18-41 15,3-2-70-15,-3 3-74 16</inkml:trace>
  <inkml:trace contextRef="#ctx0" brushRef="#br0" timeOffset="-97984.87">5934 4584 466 0,'0'0'128'0,"0"0"-83"0,0 0 71 15,0 0-14 1,0 0-16-16,0 0-48 0,0-20-34 15,2 20-4-15,-2 0-4 16,0 0-24-16,0 0-36 16,0 0-29-1,0 0-74-15,0 0-81 0</inkml:trace>
  <inkml:trace contextRef="#ctx0" brushRef="#br0" timeOffset="-97743.96">5934 4584 482 0,'105'-61'10'0,"-105"61"-4"0,0-2-6 16,0 1 16-16,0 1 5 16,0 0-21-16,0 0-9 15,0 0-97-15,0 0-178 16</inkml:trace>
  <inkml:trace contextRef="#ctx0" brushRef="#br0" timeOffset="-96374.88">7265 5221 468 0,'0'0'106'0,"0"0"-73"16,0 0 92-16,0 0-6 16,0 0-23-16,0 0-25 15,-6 0-17-15,5 0-17 16,1 0-6-16,-2-1-5 0,-2-2-16 15,0 0-10-15,-4-1-2 16,2-1-9-16,-3 1-46 16,-1 0-46-16,-2-1-83 15,-3 1-166-15</inkml:trace>
  <inkml:trace contextRef="#ctx0" brushRef="#br0" timeOffset="-96045.75">6967 5085 649 0,'0'0'70'16,"0"0"-11"-16,0 0 24 16,0 0-5-16,0 0-37 15,0 0-15-15,-27-32-13 16,21 27-4-16,-1-1 0 16,-4 2-4-16,-1 0-5 15,-3-2-1-15,1 3-10 16,0 0-44-16,-1 0-64 15,5 0-129-15,-5 2-217 16</inkml:trace>
  <inkml:trace contextRef="#ctx0" brushRef="#br0" timeOffset="-95738.05">6621 4954 43 0,'0'0'525'16,"0"0"-506"-16,0 0 43 15,0 0 22-15,0 0-4 16,0 0-57-16,-36-28-15 15,31 24 0-15,-3-1-8 16,0 1-1-16,-2 0-6 16,-5 2-52-16,3 2-73 15,-4-1-39-15,-1 1-162 16</inkml:trace>
  <inkml:trace contextRef="#ctx0" brushRef="#br0" timeOffset="-95510.13">6381 4859 492 0,'0'0'61'16,"0"0"-55"-16,0 0 41 16,0 0 53-16,0 0-11 15,0 0-33-15,-33-50-42 16,30 45-8-16,0 2-5 15,0-1-1-15,-2 0-1 16,-2 0-6-16,-2 3-44 16,0-2-114-16,-4 0-104 15</inkml:trace>
  <inkml:trace contextRef="#ctx0" brushRef="#br0" timeOffset="-95286">6169 4728 485 0,'0'0'133'0,"0"0"-119"15,0 0 14-15,0 0 52 16,0 0-31-16,0 0-42 16,-23-26-7-16,18 24-43 15,-3 2-69-15,2 0 25 0,1 0-34 16,-1 0-30-1,-2 0-50-15</inkml:trace>
  <inkml:trace contextRef="#ctx0" brushRef="#br0" timeOffset="-95138.83">6047 4673 257 0,'0'0'165'0,"0"0"-133"0,0 0 13 0,0 0 18 15,0 0 16-15,0 0-47 16,-32-30-31-16,28 28-1 15,1 0-32-15,-2-1-25 16,1-1-139-16</inkml:trace>
  <inkml:trace contextRef="#ctx0" brushRef="#br0" timeOffset="-93586.68">7255 5323 260 0,'0'0'91'16,"0"0"-66"-16,0 0 12 16,0 0-18-16,0 0 55 15,0 0-12-15,0 0-26 16,0-7 5 0,0 7 25-16,1 0 9 0,-1 0-13 15,0 0-2-15,0 0-16 16,0 0-9-16,0 0-16 15,0 0-13-15,0 2-4 16,-1 12 2-16,-6 3-2 16,-4 4 2-16,3 1-3 15,-2 3-2-15,3 0-1 0,-1 0-6 16,-1 3-149 0,2-5-44-16,1-5-235 0</inkml:trace>
  <inkml:trace contextRef="#ctx0" brushRef="#br0" timeOffset="-93323">7086 5821 422 0,'0'0'17'16,"0"0"38"-16,0 0-25 16,0 0 16-16,0 0-30 15,0 0-9-15,-12 83-4 16,4-66-3-16,0 1-2 16,-1-1-44-16,-2-1-67 15,3-4-213-15</inkml:trace>
  <inkml:trace contextRef="#ctx0" brushRef="#br0" timeOffset="-93043.69">6907 6238 101 0,'0'0'288'15,"0"0"-277"-15,0 0-8 16,0 0-2-16,0 0 1 0,-28 80-2 16,25-64-2-1,-3-3-6-15,3 0-3 16,0-2-4-16,-2-1-6 15,1-2-106-15</inkml:trace>
  <inkml:trace contextRef="#ctx0" brushRef="#br0" timeOffset="-92805.28">6785 6532 446 0,'0'0'57'0,"0"0"-18"0,0 0 43 16,0 0-16-16,0 0-42 15,0 0-17-15,-20 56-5 16,16-46-1-16,0 1-1 16,-1-3 0-16,1 4-36 15,-1 0-44-15,-1 0-3 16,-4-1-50-16,4 1-133 15</inkml:trace>
  <inkml:trace contextRef="#ctx0" brushRef="#br0" timeOffset="-92616.77">6679 6779 319 0,'0'0'66'0,"0"0"5"15,0 0 15-15,0 0-13 16,0 0-4-16,0 0-17 15,-22 60-32-15,17-49-15 16,2 0-3-16,-3 1-2 16,3-1-6-16,-1-3-81 15,4 0-63-15,-3-1-81 16</inkml:trace>
  <inkml:trace contextRef="#ctx0" brushRef="#br0" timeOffset="-92423.29">6542 7053 387 0,'0'0'56'0,"0"0"-25"15,0 0 0-15,0 0-22 16,0 0-9-1,0 0-14-15,-11 50-137 0</inkml:trace>
  <inkml:trace contextRef="#ctx0" brushRef="#br0" timeOffset="-92278.69">6542 7053 385 0,'-11'87'116'0,"11"-81"-71"16,0-1-23-1,0 0-22-15,0-4-87 16</inkml:trace>
  <inkml:trace contextRef="#ctx0" brushRef="#br1" timeOffset="-84776.92">5884 4680 31 0,'0'0'180'16,"0"0"-59"-16,0 0-65 15,0 0 11-15,0 0-3 16,0 0-17-16,0 0-9 16,0-1-3-16,0 1-5 15,0 0-9-15,0 0 7 0,0 0 2 16,0 0-13-16,0 0-4 16,0 0-2-16,0 0 10 15,0-1 11-15,0 1-11 16,0 0-3-16,0 0 3 15,0 0 1-15,0 0-7 16,0 0-3-16,0 0-5 16,0 0-2-16,0 0-1 15,0 0-1-15,0 0 1 16,0 0 1-16,0 0 3 16,0 0 12-16,0 0-5 15,0 0-8-15,-3 0-4 16,-6 0-3-16,-6 11 10 15,-2 4-2-15,0 1-2 16,-4 0 2-16,-2 5 6 0,-2-3 3 16,-3 0 7-1,1-1-6-15,0-3-3 0,5-2-2 16,5-3-4 0,4-3-1-16,5-3-3 0,7-3-2 15,-1 0-1-15,2 0 0 16,0 0 4-16,0 0 2 15,0 0 12-15,0 0-12 16,0 0-4-16,5 0-4 16,11-7 4-16,2-6 6 15,6-1-9-15,4-3 1 16,1-1-2-16,-4 2-1 16,0 4-19-16,-5 0-8 15,-4 2-4-15,-4 3 28 0,-2-3 4 16,-4 3 1-16,-1 2 7 15,-2 1-4-15,0 2 3 16,-3 0 10-16,0 2 7 16,0 0-5-16,0 0-11 15,0 0-4-15,0 0-4 16,0 6-5-16,0 12 5 16,0 5 14-16,-6 1 4 15,1 4-6-15,-1-5-1 16,2-1 2-16,1-1-7 15,2-3-6-15,1-4-1 16,0-6-57-16,0-8-258 16</inkml:trace>
  <inkml:trace contextRef="#ctx0" brushRef="#br1" timeOffset="-82570.45">5851 4781 31 0,'0'0'388'0,"0"0"-351"16,0 0 5-16,0 0 28 0,0 0 3 15,0 0-13-15,3-3-15 16,-3 3 6-16,0 0-1 15,0 0-14-15,0 0-12 16,0 0-11-16,0 0 2 16,0 0-15-16,0 0 1 15,0 10-2-15,0 0 2 16,0 2 9-16,-6 2-2 16,3-2-3-16,-3 3-3 15,0-2 0-15,2 0-1 16,-1-2 3-16,2 2-3 15,-1-3 0-15,-1 2-1 16,-1 1 0-16,2-2 0 16,1 1 2-16,1-1-2 15,-2 0 0-15,1 0 2 0,-2 2 1 16,2-2-1-16,-1 1 0 16,-2-2 1-1,0-2-3-15,0 2 3 0,3-3-3 16,-3 2 0-16,0-2 3 15,0 2-2-15,0 0 0 16,2 0 4-16,-2 0-1 16,-2-1 2-16,4 0-6 15,-2 0 1-15,3 1 0 16,-2-3 0-16,2 4 1 16,-1-2-2-16,-1 0 1 0,0 0 0 15,-3-1-1 1,2 2 0-16,3 0 1 0,-2-2-1 15,1 1 1-15,2-1 0 16,-2-1-1-16,0 1 0 16,-1-3 0-16,1 1 0 15,-4 1 0-15,5 0-1 16,-1-1 1-16,-2 1 0 16,4 0 0-16,-2 0 0 15,1 0 1-15,1 2-1 16,-1-4 0-16,0 2 0 15,0-1 1-15,0 2-1 0,-2 0 0 16,2-1 1-16,-2 1-1 16,-1 0 0-1,1-2-1-15,-1 2 1 0,-1 1 0 16,1-3 1-16,2 1-1 16,1 0 0-16,-2 0 0 15,2 2 0-15,-4-3 1 16,4 2-1-16,0 2 0 15,0-2 0-15,-2 0 0 16,4-1 0-16,-2 0 0 16,1-3 0-16,1 2-1 15,-1 0 2-15,1 0-1 16,-1 0 1-16,-2 1 2 0,3 0-3 16,-4-1 2-1,2 2-2-15,-3 0 1 0,3 2-1 16,-2-1 0-16,1 0 0 15,0 2 0-15,-1-1 1 16,1 0-1 0,1-2 1-16,-2 4-1 0,2-3 0 15,-3 1 0-15,2-1 1 16,1 0-1-16,0 1 0 16,0 0-1-16,1-2 1 15,-1 3 1-15,2-2-1 16,-2 1 0-16,1-1 1 15,-2 0-1-15,1 2 0 16,-3-1 1-16,3 0-1 16,0 1 0-16,-3 1 1 15,3-3-1-15,0 2 0 16,-2-3 0-16,2 1 0 0,-2 1 0 16,2-2 0-16,0 0 0 15,0 0 1-15,0 1-1 16,0 2 0-16,0-3 3 15,-2 2-3-15,2 0 2 16,-4 2 0-16,4-2 0 16,-2 3-2-16,-1 0 2 15,2-5-1-15,-1 3-1 0,0-2 0 16,0 0 1 0,2-2-1-16,0 4 0 0,0-2 0 15,3 2 1 1,-3-2 1-16,0 2-1 0,0 1 0 15,0-1 1 1,-3 0 2-16,3 0-4 0,0 2 2 16,-1-3-1-16,-1 1-1 15,-1 0 0-15,3-2 1 16,-1 2-1-16,1 0 2 16,0-1-2-16,-2 1 0 15,1-4 0-15,-1 3 0 16,2 0 0-16,-1-2 1 15,0 2-1-15,-4-2 2 16,5 2-1-16,-3-1 2 16,1 2 0-16,-1 2-2 0,-2 1 3 15,0-1-3-15,1 1 1 16,-1-1-1-16,-2 0 0 16,2 1 0-16,2-5-1 15,0 4 0-15,-1 0 0 16,1-4 3-16,3 1-3 15,-3-2-2-15,3 0 2 16,-2 1 0-16,0 2 3 16,-1-2-2-16,1 3-1 15,2-3 1-15,-1-2 1 16,2 2-1-16,-1-2 7 16,0-1 10-16,-1 1-11 15,4-1-3-15,-3 1 0 0,3-2-3 16,-3 0 2-16,1 1 0 15,1-1 1-15,-1-1 10 16,2 2-1-16,-1-3-5 16,1 2 7-16,0-2-1 15,0 1 0-15,0-2-7 16,-2 1-3-16,2-2-2 16,0 0-2-16,0 0-3 15,0 0-43-15,0-10-94 0,3-18-228 16</inkml:trace>
  <inkml:trace contextRef="#ctx0" brushRef="#br1" timeOffset="-80923.62">5672 4861 72 0,'0'0'76'0,"0"0"-30"0,0 0 36 16,0 0-28-16,0 0-21 16,0 0-4-16,-9 0 28 15,6 0-1 1,3 0-12-16,0 0-14 0,-2 0-3 16,2 0 1-16,-1 0-5 15,1 0-1-15,-2 0-2 16,1 0 2-16,-3 0 1 15,-2 0 0-15,0 0 13 16,1 2 0-16,2-1 6 16,0 0-2-16,3 1 1 0,0-2 1 15,0 0 4-15,0 0-1 16,0 0-3-16,0 0-10 16,0 0-25-16,9 0-3 15,9-8-2 1,0-7 15-16,7 2-12 0,-4-1-1 15,2 0 0-15,-4 2-4 16,2-1-1-16,-3 0 0 16,0-1-2-16,-3-1 3 15,-2 2-7-15,2 0 7 16,-5 1 2-16,-4 3 1 16,0-1-1-16,-1 1-2 15,-2 0 0-15,0 3 0 16,4-1-4-16,-7 2 4 15,3 3-3-15,-3 0 3 16,0 2-1-16,0-1 1 16,0 1 3-16,0-2-2 0,0 1 2 15,3-2-3-15,-1-1 0 16,-1 2 2-16,2-1-2 16,-1 2-1-16,-1-1 1 15,1 0 0-15,-1 1 0 16,-1 0-2-16,0 1 2 15,0 0-1-15,0 0 0 16,0 0-2-16,0 0 2 16,0 0 1-16,0 0-2 0,0 0 1 15,0 0 1-15,0 0-6 16,3 0-1 0,0 7 7-16,-1 2 1 15,2 4 0-15,-1 1 3 0,-2 0 1 16,-1 3-1-16,0 2 1 15,0 0 1-15,0 2 0 16,0-1-4-16,0 3 1 16,0-2-1-16,0 0 0 15,0 2-2-15,0-3 1 16,0 0-1-16,0-3 1 16,0 1 0-16,0-3 0 15,0-1 0-15,0 1 0 16,2-3-1-16,-1 1 0 15,1-1 1-15,1-2-1 16,-3 1 1-16,3-3-1 16,-3 2 0-16,3-5 0 0,0 1 1 15,-1-2 2 1,-1-1 0-16,1-1 2 16,-2-1 3-16,0-1-5 0,0 0 0 15,0 0-3-15,0 0 0 16,0 0-43-16,0-6-153 15,0-2-401-15</inkml:trace>
  <inkml:trace contextRef="#ctx0" brushRef="#br1" timeOffset="-80460.09">5906 4806 358 0,'0'0'107'16,"0"0"-67"-16,0 0 40 15,0 0 1-15,0 0-31 16,0 0 9-16,17-52-12 16,-17 51-4-16,0 1 12 15,0 0-2-15,0 0-18 16,0 6-35-16,-3 16 7 15,-9 10 43-15,-6 6 0 16,3 3-9-16,-6-1-32 16,4-2-1-16,-2-3-7 15,0-2-1-15,4-5-58 16,0-5-176-16,3-6-390 16</inkml:trace>
  <inkml:trace contextRef="#ctx0" brushRef="#br1" timeOffset="-79078.37">5090 4627 466 0,'0'0'203'0,"0"0"-165"15,0 0 60-15,0 0 6 16,0 0-23-16,0 0-31 15,0 0-2-15,0 0 1 16,0 0-10-16,0 0-5 16,0 1-12-16,0 7-13 15,0 9-7-15,0 8 20 16,0 10-1-16,0 6 2 16,0 3 4-16,-6 5 5 15,-1-3-13-15,-5 0 10 16,4-4-16-16,-1-1-3 15,0-6 4-15,2-4-7 16,1-5-4-16,3-5-2 0,0-5 0 16,3-7 0-1,0-2-1-15,0-4-4 0,0-3-1 16,0 0-38-16,14-3-56 16,2-16-68-16,-4-3-293 15</inkml:trace>
  <inkml:trace contextRef="#ctx0" brushRef="#br1" timeOffset="-78496.11">5090 4675 682 0,'0'0'192'0,"0"0"-186"0,0 0 57 16,0 0 33-1,0 0-50-15,0 0-46 0,18-46 0 16,-4 40 5 0,5 1 11-16,-4 1-3 0,1 3-9 15,-2 1 9-15,-3 0-13 16,0 0 2-16,4 4-2 16,-3 7 9-16,-3 2-8 15,4 3 8-15,-1 2-4 16,-3 2 1-16,1-1-3 15,-2-1 2-15,-2 1 2 16,-1-3-3-16,-2-2-1 16,-2-2 2-16,-1-1 0 15,0-1-2-15,0 0 1 0,-3 0 11 16,-6-3-2 0,-3 0 2-16,-1 0 2 0,-4 1 4 15,-1-4 0 1,-2 2-5-16,0-4-10 0,-1 0-3 15,3 0-3 1,3 0 0-16,3 1 0 16,1-1-2-16,3 0-13 0,8-2-49 15,0 0-69-15,0 0-143 16</inkml:trace>
  <inkml:trace contextRef="#ctx0" brushRef="#br1" timeOffset="-77539.04">5456 4506 459 0,'0'0'114'16,"0"0"-66"-16,0 0 83 15,0 0-11-15,0 0-26 16,0 0-13-16,0 0-13 15,0 0-20-15,0 0-8 16,0 0-13-16,0 0-16 16,0 1-7-16,0 6-4 15,0 6 0-15,0 1 15 16,0-1 13-16,0 2 7 0,0-2-8 16,0-1-13-16,3 0-4 15,-3-4-5 1,0 0-3-16,0-7 0 0,0 4-1 15,0-1-2 1,0-4 1-16,1 2 0 0,-1-2 0 16,0 0 0-16,2 0 0 15,-2 0 2-15,1 0 0 16,1 0-2-16,3 0-8 16,3-6-14-16,4-5 5 15,3-2-5-15,-2 1-3 16,2 6-6-16,-3 0 11 15,-1 2 10-15,-3 1 10 16,0 2 0-16,-5-1 4 0,0 2-4 16,-3 0 0-16,0 0-2 15,0 0 2-15,0 4 6 16,3 8 19-16,-3 2-1 16,0-1-8-16,0 0 7 15,0-1-9-15,0-1-6 16,0-1-5-16,0 1-3 15,0-1-2-15,0-4-65 16,0-6-222-16</inkml:trace>
  <inkml:trace contextRef="#ctx0" brushRef="#br1" timeOffset="-76492.65">4914 4570 150 0,'0'0'91'16,"0"0"-15"-16,0 0 54 15,0 0-25-15,0 0-18 16,0 0 16-16,-54-13-11 15,51 10-9-15,2 2-5 0,1 1 2 16,0 0-6-16,0-2-17 16,0 0-21-16,13-2-35 15,10 1-1-15,8-1 13 16,11 0-6-16,1 1-5 16,-1 0 1-16,-3 0-3 15,-6 1-3-15,-5-1-1 16,-6-2 2-16,-4 3-12 15,-9-2-5-15,0-1-1 16,-6-1 9-16,-3 0 11 16,0-2 0-16,0-2-3 15,0 0 3-15,-9-2 7 16,-6-1-1-16,2 1 5 0,-1 0 0 16,-1 1-7-16,3 2-2 15,1 5 2-15,3-1 1 16,5 4-4-16,3 1-1 15,0-1-1-15,0 1-9 16,3 0-15-16,12 0 13 16,3 0 12-16,4 2 8 15,2 7-5-15,-1 0-1 16,-1-2 0-16,-3 1 1 16,-2 1 15-16,-4-2 8 15,-4 0-2-15,-6-1-8 16,0 5-3-16,-3-3-9 15,0 3-2-15,0 2-2 16,0 2 2-16,0 2-2 0,0 2-50 16,0-2-165-1,0-3-265-15</inkml:trace>
  <inkml:trace contextRef="#ctx0" brushRef="#br1" timeOffset="-72966.42">5053 6506 149 0,'0'0'57'15,"0"0"4"-15,0 0 14 16,0 0 22-16,0 0-35 0,0 0-12 16,0 0-13-1,0-5 0-15,0 5-6 0,0-2-5 16,0 2 11-16,0-1-17 16,0 0-19-16,0 1 5 15,0-2-4-15,0 2-2 16,0 0 0-16,0 0 1 15,0-2 8-15,0 2 11 16,0 0 11-16,0 0 0 16,0 0-2-16,0 0-7 15,0 0-8-15,-2-1-7 16,1 0-1-16,-1-1-3 16,1-1-3-16,1 3 4 15,0 0 0-15,0 0 10 0,0 0 17 16,0-1 5-1,0 1-3-15,0 0 3 16,0 0-4-16,0 0-22 16,0 0-10-16,0 0-5 0,0 0 3 15,4 0 2-15,2 0 15 16,-1 0-12-16,5 0-2 16,1 4 0-16,-2 4 1 15,4-2 1-15,-1 2 4 16,3 2-3-16,-2-2-2 15,2 1 6-15,2-3 1 16,0 2 3-16,0-3 1 16,1 2-5-16,-5-2 0 15,2 1-8-15,-3 0 2 0,-1 1-1 16,-1-1-1 0,-1 1 2-16,6-1 0 0,-2 1 2 15,-2-2-1 1,4 1 2-16,-5 1-1 0,2-1-1 15,-3-2 0-15,3 1-3 16,-2 0 1-16,-1-1 0 16,0 0-1-16,-1 2 1 15,5-2-1-15,-2 0 2 16,2 0-1-16,-1-1-1 16,0 2 7-16,0-1-6 15,-3-2 4-15,-2 3-3 16,2-1-2-16,-1-1 0 15,-2 2 0-15,3-1 0 16,-1 0 0-16,0 4 1 0,6-4-1 16,-3 1 2-16,3 0-2 15,-2-1 0-15,3 0 3 16,-5 2-3-16,3-2 0 16,-5 2-2-16,4 0 2 15,0-1 0-15,-2 0-1 16,1 0 1-16,2-1 1 15,-1 0-1-15,3-2 1 16,-3 1-1-16,4-2 0 16,-2 3-2-16,-1-2 4 15,-1 0 0-15,0 1 0 16,1-1-2-16,-2 0 1 0,1 2-1 16,1-2 0-1,-2 1 1-15,2 0 0 0,-4 0-1 16,0-2 0-16,1 2 1 15,-4-1-2-15,2 0 1 16,0 1-1-16,0 0 0 16,1 0 0-16,-3 1 1 15,2 0 0-15,2-1 0 16,1 1 1-16,-1-1-1 16,0 1 0-16,-2-1 1 15,1 2-1-15,0-1-1 0,0 1 1 16,-2-3-1-1,1 2 0-15,-2-2 1 16,4 3 0-16,-2 1-1 16,2-2 1-16,2 2 1 15,0-2 0-15,0-2 0 0,0 3 0 16,-3-1-1-16,-3-4 0 16,1 4-1-16,-1 0-2 15,0 1 0-15,0-2 0 16,0 1 1-16,3 1 1 15,-3-3 1-15,0 4 0 16,3-2 0-16,-2 2 0 0,-1 0 0 16,0-2 0-1,-1-1 0-15,-2 1-1 16,3 0 1-16,1-2 1 16,-1 4-1-16,0-2 0 15,0 1 0-15,-1-1 0 16,2 0 0-16,-1-1 1 0,0 1-1 15,0 0-1-15,0-2 1 16,3 2 0-16,-3-3 1 16,1 0-1-16,-2 3 0 15,2-2 1-15,-1 3 0 16,-1-1-1-16,-1-2 0 16,-1-1-1-16,0 0 1 15,2 3 0-15,-1-2 0 16,0 2-1-16,1-2 1 15,-2 0 0-15,0 1 0 16,3-3 1-16,-3 2 1 0,-1 1-2 16,1-2 0-16,-1 2 0 15,1-2-1-15,-1 1 1 16,1 0 0-16,-2-2 0 16,1 2 1-16,1-2-1 15,-2 1 0-15,1-1 0 16,-1 2 1-16,1-2 1 15,-1 1-1-15,1-1 3 16,-2 0 10-16,0 0-4 16,3 1-4-16,-3 0-6 15,0-1-1-15,0 3-1 16,3 3-7-16,4-2-45 16,-5 3-100-16,-2-1-204 15</inkml:trace>
  <inkml:trace contextRef="#ctx0" brushRef="#br1" timeOffset="-72207.88">6448 7134 462 0,'0'0'139'0,"0"0"-105"15,0 0 84-15,0 0-7 16,0 0-34-16,0 0-41 15,3-10-7-15,-3 5 4 16,0-5-20-16,0 0-4 16,-6-1 18-16,0-2-12 15,-5-2 0-15,-2-4 5 16,-2 0 3-16,-3-1-7 16,0 0 19-16,2 5 1 0,2 1-6 15,1 0 6-15,4 4-21 16,1 3-10-16,5 4 3 15,2 2 2-15,1 1-4 16,0 0-2-16,0 0-4 16,0 0 0-16,0 0-14 15,4 0-1-15,7 0 15 16,4 1 6-16,0 9-5 16,1 0-1-16,-1 4 0 15,0-2 0-15,-3 4-1 16,2-3-1-16,-3 4 1 15,-2-3-1-15,-1-1 0 16,-2 0 0-16,1-1-3 16,-2-1-4-16,-4 0 7 0,1-2 1 15,-2-3-2-15,0 1 2 16,0-3-2-16,0 1 2 16,-3-1 2-16,-9 0-1 15,-2 0 6-15,-5-3-4 16,-4-1 3-16,-2 0-3 15,-3 0 0-15,-2 0 3 16,-1 0 1-16,1-5 17 16,3-5-9-16,5 3-7 15,7 4-5-15,4 2-2 16,1 1-5-16,2 0-29 16,2 6-53-16,2 9-99 0,4-3-182 15</inkml:trace>
  <inkml:trace contextRef="#ctx0" brushRef="#br1" timeOffset="-71236.67">5742 6939 417 0,'0'0'92'16,"0"0"-24"-16,0 0 21 15,0 0 7-15,0 0-29 16,0 0-33-16,0 0-1 15,4-20 12-15,-4 15-13 16,0 1 21-16,-1 3-11 16,-2-2 15-16,0 3-19 15,-1 0-13-15,-4 0-14 16,-4 0-10-16,-7 5 1 16,-2 12-2-16,0 4 0 15,0 7 6-15,2 2-2 0,2 3 11 16,6 2-9-1,-3 1-5-15,9 2-1 16,1 1-1-16,4 1 0 0,0-1 2 16,0 2-2-1,0 3-2-15,3 1-69 16,0 0-102-16,3-3-179 0</inkml:trace>
  <inkml:trace contextRef="#ctx0" brushRef="#br1" timeOffset="-70473.19">5338 7969 551 0,'0'0'135'0,"0"0"-89"15,0 0 52-15,0 0 22 16,0 0-35-16,0 0-26 16,-3 0-4-16,3-1-13 15,0 0 1-15,0 1-2 16,0-1-1-16,0-2-9 15,0 0-15-15,0-3-16 16,6-2 0-16,4-2-2 16,1 3-5-16,2 2 7 15,-1 0 0-15,2 2 2 16,2 3-2-16,-1 0 1 16,0 0-1-16,0 0-1 0,-2 6-1 15,2 4 2 1,0-2 2-16,0 1 3 0,3-2-1 15,-2-2 5 1,5-3 4-16,3-2 6 0,1 0-8 16,-1 0-4-1,0-6-7-15,-3-2 2 0,-3-5-2 16,-2 5-79-16,-7-2-97 16,-6 3-290-16</inkml:trace>
  <inkml:trace contextRef="#ctx0" brushRef="#br1" timeOffset="-70145.89">5496 7986 608 0,'0'0'115'0,"0"0"-69"0,0 0 77 16,0 0-37-16,0 0-36 16,0 0-26-16,0 11 3 15,0 8 36-15,0 7-22 16,0 4-19-16,0-2 13 16,0-2-14-16,3-2-12 15,3-4 7-15,3-4-8 16,0-8-1-16,4-2-7 15,5-6 3-15,6 0-6 0,9-9-3 16,1-12-96 0,2-5-251-16</inkml:trace>
  <inkml:trace contextRef="#ctx0" brushRef="#br1" timeOffset="-69587.14">5939 7819 816 0,'0'0'147'0,"0"0"-130"15,0 0 59-15,0 0 39 0,0 0-18 16,0 0-47-16,9 56-10 15,-6-43-2-15,0-4-19 16,3-6-7-16,-3 0-4 16,3-3-7-16,4 0-1 15,8 0-6-15,5 0 6 16,-1-10-8-16,2-1-5 16,-9 6-3-16,0 0 8 15,-9 5 5-15,-2 0 0 16,-1 0-1-16,-1 0 1 15,-1 2 3-15,2 5 17 16,-3 1 1-16,1 2-13 16,-1 0-3-16,0-3-2 15,0 2-10-15,0-5-79 0,0-1-192 16,0-3-445-16</inkml:trace>
  <inkml:trace contextRef="#ctx0" brushRef="#br1" timeOffset="-68842.41">5878 7716 570 0,'0'0'108'0,"0"0"-10"0,0 0 25 15,0 0-18-15,0 0-42 16,0 0-32-1,0-2-9-15,3 2-17 0,4 0-3 16,5 0 6-16,5 0 0 16,5-1-3-16,8 1-5 15,1-3 0-15,2 0 0 16,0 0-1-16,-3-1 1 16,-4 0 1-16,-3 1 1 15,-8-2-2-15,-6 3 4 16,-6-2-1-16,-3-2 3 15,0 2 5-15,0-3 7 16,-3-2 6-16,-8 2-6 16,-2-3-17-16,-5 3 0 0,2 2-1 15,4 0 1-15,1 2 0 16,8 2-1-16,3 1 0 16,0 0-4-16,0 0-13 15,6 0-22-15,6 0 32 16,6 4 7-16,2 2 4 15,-1 2 5-15,-3 1-2 16,-2 1 15-16,-4 1 9 16,-3 2 3-16,-7 4-11 15,0 5-21-15,-10 0-1 0,-8 3-2 16,-1 1-24 0,8-8-216-16</inkml:trace>
  <inkml:trace contextRef="#ctx0" brushRef="#br1" timeOffset="-66839.13">9744 6582 622 0,'0'0'238'0,"0"0"-218"15,0 0 84-15,0 0 7 16,0 0-31-16,0 0-19 15,-51-10-19-15,46-1-10 16,1 0-7-16,4 0 1 16,0-2-19-16,4 2-7 15,10 1-11-15,5 3 3 16,4 4 2-16,3 3 6 16,4 0 10-16,0 10-10 15,-5 13-2-15,-5 8-1 16,-13 5-4-16,-7 4 7 15,0 1 1-15,-7-4 3 0,-14-1-1 16,-4-6-3-16,-2-6 4 16,0-8 1-16,0-6-4 15,0-4 5-15,0-6 3 16,0 0 10-16,-1-8-3 16,3-10-11-16,1-5-3 15,4-2 0-15,4-2-2 16,4-2 1-16,6 0-2 15,4 0 1-15,2 1-3 16,0-3 3-16,14-3-5 16,10-3 3-16,-2 4-2 15,1 5-5-15,-1 4 3 0,2 6 4 16,-3 3-6-16,9 1 8 16,1 0 2-1,6 0 4-15,2 1-6 0,-3 3 9 16,-2-1 4-16,-5 4-1 15,-1 1-7-15,-3-1 0 16,2-3 3-16,1 1-3 16,-2-6-5-16,1 5-10 15,-8-2-22-15,-4 3-73 16,-6 3-187-16,-6 4-322 16</inkml:trace>
  <inkml:trace contextRef="#ctx0" brushRef="#br1" timeOffset="-65954.77">10467 6261 764 0,'0'0'86'0,"0"0"-55"16,0 0 95-16,0 0 20 15,0 77-27-15,-6-49-47 16,0-3-15-16,2-5-21 16,2-2-6-16,1-8-16 15,1-5-6-15,0-3-8 16,1-2-2-16,23 0-13 16,12-16-13-16,13-10-70 0,2 0-49 15,0 1 1 1,-11 6-33-16,-13 5 41 0,-11 8 138 15,-13 6 31-15,-3 0 74 16,0 0-4 0,-5 14 6-16,-9 4 32 15,0 2-44-15,-2-1-35 0,4-1-14 16,3-1-31-16,3-1-15 16,5-2-5-16,1-3-75 15,0-5-215-15,0-6-701 16</inkml:trace>
  <inkml:trace contextRef="#ctx0" brushRef="#br1" timeOffset="-65027.77">9585 6116 336 0,'0'0'254'0,"0"0"-224"15,0 0 102-15,0 0-20 16,0 0-15-1,0 0-8-15,-31-3-19 0,31 1-28 16,0 1-9-16,15-2-20 16,10 0 4-16,14 1 1 15,9-2 5-15,7 2-19 16,3-2 4-16,0 4-7 16,-7-2 1-1,-8 1-4-15,-5-2 1 0,-8 2 0 16,-10-2-9-16,-8 0-12 0,-4-1 6 15,-8-4 14 1,0 0 1-16,0-4-13 16,-3-3 11-16,-12-1 3 15,-4-2 4-15,0 4-3 0,0-2 2 16,0 5 0-16,7 1-1 16,3 5 0-16,4 2 2 15,4 0-1-15,1 3 1 16,0 0-4-16,3 0-14 15,13 0 1-15,11 0 13 16,3 9 6-16,6 2-4 16,-5 1 2-16,-4 1-3 15,-6 2-1-15,-8-2-1 16,-5-1 1-16,-4 1 1 16,-4 0 12-16,0-1 0 15,0 4 5-15,-4-2-4 0,-5 0-4 16,1 0-7-16,1-2-3 15,5 2-3-15,2-2-126 16,0-4-260-16</inkml:trace>
  <inkml:trace contextRef="#ctx0" brushRef="#br1" timeOffset="-63628.44">11141 6686 145 0,'0'0'288'0,"0"0"-240"16,0 0 34-16,0 0 26 15,0 0-1-15,0 0-24 16,-13-5-6-16,13 4 1 16,0 1 1-16,0 0-2 15,0 0-10-15,0-2-10 16,0 2-11-16,3 0-29 16,13 0-13-16,11-2 1 15,9-1 7-15,6-2 1 16,4 3-12-16,-3 0-1 15,-5 2-5-15,-3 0-53 16,-3 0-56-16,-3 0-38 16,-4 4-99-16,-6 0-111 15</inkml:trace>
  <inkml:trace contextRef="#ctx0" brushRef="#br1" timeOffset="-63400.07">11186 6839 581 0,'0'0'53'0,"0"0"-48"16,0 0 116-16,0 0 16 16,0 0-14-16,84 14-40 15,-39-12-21-15,8-2-27 0,4 0-11 16,-1 0-15-16,0 0-9 15,-8 0-6-15,-4 0-131 16,-7 0-322-16</inkml:trace>
  <inkml:trace contextRef="#ctx0" brushRef="#br1" timeOffset="-62260.26">12348 6511 603 0,'0'0'92'0,"0"0"-86"16,-20 74 139-16,6-20-14 15,-5 10 9-15,1 5-53 16,0 1-5-16,3-1-32 16,3-1-15-16,3-6-13 15,4-6-14-15,-3-12-5 16,-1-7 1-16,-2-6-4 0,2-8-4 15,0-9-20 1,3-6-55-16,6-8-92 0,0-4-155 16</inkml:trace>
  <inkml:trace contextRef="#ctx0" brushRef="#br1" timeOffset="-61941.1">12223 6599 857 0,'0'0'0'0,"0"0"-48"15,0 0 48-15,105-55 43 16,-52 53-24-16,4 2 4 16,-2 0-1-16,-9 15-5 15,-8 7 11-15,-10 8-8 16,-10 0 2-16,-12 4 3 15,-6 0 16-15,-3-3-11 16,-19-2 20-16,-4-4 4 16,2-6 5-16,-4-2-19 15,-1-4-19-15,0-5-17 16,-1-4-4-16,3-4 0 16,5 0-81-16,10-19-195 15,12-11-407-15</inkml:trace>
  <inkml:trace contextRef="#ctx0" brushRef="#br1" timeOffset="-60978.41">12985 6302 643 0,'0'0'204'16,"0"0"-198"-16,0 0 127 15,0 0 35-15,-14 86-68 16,6-60-6-16,5-1-35 15,0-5-30-15,1-6-10 0,1-2-9 16,1-8-5-16,0-1-5 16,0-3-1-16,6 0-3 15,24-1-8 1,6-15-28-16,7 0-48 0,0-3 6 16,-5 5 4-16,-9 4 27 15,-8 4 24-15,-10 3 27 16,-8 3 19-16,-3 0 20 15,0 0-6-15,0 13 25 16,-11 3 13-16,-2 2-20 16,4 0 1-16,1-4-39 15,5 1-13-15,3-5-5 16,0 1-28-16,0-5-148 16,6-6-350-16</inkml:trace>
  <inkml:trace contextRef="#ctx0" brushRef="#br1" timeOffset="-60195.37">12237 6228 562 0,'0'0'110'16,"0"0"-6"-16,0 0 29 0,0 0-17 15,0 0-40-15,0 0-42 16,17 0-26-16,16 0 13 16,15 0-4-16,6-6-7 15,4 1-1-15,2 1 1 16,-8 1-1-16,-10 2-9 16,-11-1-2-16,-10 1 2 15,-9-2-1-15,-8 2 1 16,-4-3 0-16,0 2-2 0,0-5 2 15,-12-3 0-15,-7 0 0 16,1 0 7-16,-6 2-7 16,-1 0 1-16,1 1-1 15,9 5 2-15,6-1-2 16,7 1 0-16,2 2 0 16,0 0-10-16,11 0-33 15,11 0 20-15,6 0 23 16,4 0 3-16,1 0 0 15,-1 0-1-15,0 0-2 16,-1 3 27-16,-6 7 14 16,-9 3-3-16,-12 3-22 15,-4 5-16-15,-3 4 0 16,-14 5 8-16,-5 2 4 16,3 2-10-16,4 0-2 15,5-4-17-15,8-10-293 0</inkml:trace>
  <inkml:trace contextRef="#ctx0" brushRef="#br1" timeOffset="-59611.29">13728 6756 827 0,'0'0'29'0,"0"0"28"16,0 0 52-1,0 0-11-15,0 0-58 16,0 0-26-16,71 0 3 15,-31 0-11-15,11-3 1 0,-1-1-5 16,1-1-1-16,-3 0-1 16,-9 0-4-16,-8-1-99 15,-10-3-115-15,-11-3-184 16</inkml:trace>
  <inkml:trace contextRef="#ctx0" brushRef="#br1" timeOffset="-59378.08">13924 6542 882 0,'0'0'10'0,"0"0"14"0,0 0 31 15,0 0-22-15,0 0 50 16,-9 75-13-16,6-40-15 15,0 1-26-15,3-1-1 16,0-2-10-16,0-3-15 16,0 0-3-16,0-5-17 15,0-5-165-15,7-8-280 16</inkml:trace>
  <inkml:trace contextRef="#ctx0" brushRef="#br1" timeOffset="-58458.4">14479 6584 881 0,'0'0'117'15,"0"0"-70"-15,0 0 88 16,0 0-48-16,0 0-34 16,0 0-48-16,57-69-5 15,-14 59 1-15,5 6-4 16,-2 1 8-16,-3 3-5 16,-6 0 2-16,-7 0-1 15,-5 11-1-15,-2-1 0 0,-5 3 0 16,3-3 4-1,1 1 8-15,1-5 10 0,6-5 8 16,4-1-7 0,3 0-18-16,1-6-5 15,-6-6-1-15,-5-1-51 0,-8-1-41 16,-3-2-116-16,-11 3-139 16</inkml:trace>
  <inkml:trace contextRef="#ctx0" brushRef="#br1" timeOffset="-58175.57">14716 6619 617 0,'0'0'15'0,"0"0"97"16,0 0 25-16,0 0-55 15,0 0-31-15,0 0-34 16,11 33 64-16,-19-1-6 16,-4 1 7-16,0 4-25 15,5-5-16-15,2 0-8 16,5-7-10-16,0-3-9 16,2-5-7-16,14-5-4 15,10-3-3-15,5-8-5 16,10-1 0-16,3 0-85 15,2-14-127-15,3-9-285 0</inkml:trace>
  <inkml:trace contextRef="#ctx0" brushRef="#br1" timeOffset="-57510.34">15498 6320 951 0,'0'0'28'16,"0"0"75"-16,0 0 36 15,0 0-57-15,-25 86-38 16,25-73-15-16,0-4-16 15,0-3-12-15,10-4 1 16,10-2-2-16,8 0 0 16,3 0-9-16,4-10-21 15,-3 0 4-15,-5 3 6 0,-5 4 6 16,-12 3 14-16,-3 0 0 16,-4 0 1-16,-2 10 12 15,-1 6 28-15,0 4-11 16,0-3-1-16,0 2-23 15,0-4-6-15,0-2-1 16,-3-4-62-16,-10-6-203 16,-5-3-624-16</inkml:trace>
  <inkml:trace contextRef="#ctx0" brushRef="#br1" timeOffset="-56796.48">14600 6127 693 0,'0'0'44'15,"0"0"7"-15,0 0 70 16,0 0 8-16,0 0-49 16,0 0-55-16,56 0-5 15,-9 0-1-15,9 0-10 0,6 0-8 16,-1 0 1-16,-8-2-1 15,-9-1-1-15,-11-3-1 16,-11 0 0 0,-9 0 1-16,-10-1-1 0,-3-1-2 15,0-2 3-15,-15 0 1 16,-7 0 1-16,-4 0 0 16,0 2-1-16,3-1 0 15,8 4 1-15,7 1-1 16,8 3-1-16,0 1-1 15,16 0-22-15,12 0 23 16,6 5 1-16,4 4 0 16,-2 4 0-16,-3 1 2 15,-5 3 5-15,-6-1 25 16,-7 1 14-16,-6 1-1 16,-6 2-12-16,-3 0-19 0,-2 1-15 15,-17 4 0-15,-3 2-3 16,1 2-51-16,0 0-141 15,6-3-282-15</inkml:trace>
  <inkml:trace contextRef="#ctx0" brushRef="#br1" timeOffset="-55806.75">9485 7097 777 0,'0'0'170'16,"0"0"-63"0,0 0 20-16,0 0-65 0,0 0-42 15,0 0 15-15,2 54-20 16,-16-23-7-16,-5 3-3 16,0 0-5-16,-1 4-1 15,-1 0-104-15,1-1-140 16,0-8-322-16</inkml:trace>
  <inkml:trace contextRef="#ctx0" brushRef="#br1" timeOffset="-55126.04">8872 7669 439 0,'0'0'105'0,"0"0"-11"0,0 0 56 16,0 0-22-16,0 0-11 15,0 0-22-15,27-40-42 16,-27 46-29-16,0 16-21 15,0 9 66-15,-3 3-17 16,-5 1 2-16,0-1-12 16,3-1-19-16,1-7-9 15,1-4-9-15,3-8-2 0,-2-7-3 16,2-5 0 0,0-2 0-16,0 0 0 0,0 0-7 15,5-18-12-15,14-10-18 16,4-10-13-16,2-2 4 15,0-3 6-15,-1 6-20 16,1 2 18 0,-5 11 41-16,2 9 1 15,-3 5 2-15,-2 7 6 0,-1 3 12 16,1 0 7-16,-2 3 4 16,-2 14 5-16,0 3-3 15,-7 1-6-15,-1 5 11 16,-5-3-25-16,0 1-12 15,0-1-2-15,-9 1-1 0,-4-2 2 16,2-1-27-16,2-2-82 16,2 0-56-16,7-7-127 15,0-5-260-15</inkml:trace>
  <inkml:trace contextRef="#ctx0" brushRef="#br1" timeOffset="-54782.97">9297 7769 519 0,'0'0'258'15,"0"0"-257"-15,0 0 23 16,0 0 56-16,-39 78-40 0,39-53-23 16,0-4-15-16,8-7 8 15,10-3-3-15,7-10 4 16,5-1 9-16,8-1 0 15,2-17-7-15,-6-1-4 16,-6-5 8-16,-14 1 3 16,-11-2-19-16,-3 1 25 15,-6 0 4-15,-12 6 25 16,-8 3-28-16,-3 9-5 16,-7 6-19-16,-3 0-3 15,5 2-2-15,4 15-4 0,9 3-9 16,6 2-44-16,8-1-79 15,7-3-66 1,0-6-136-16</inkml:trace>
  <inkml:trace contextRef="#ctx0" brushRef="#br1" timeOffset="-54372.4">9639 7744 798 0,'0'0'98'0,"0"0"-77"16,0 0 82-16,0 0 15 15,0 0-45-15,-61 88-13 16,45-66-4-16,5-5-35 16,2-6-13-16,4-4-5 15,2-3-3 1,3-4 2-16,0 0-2 0,0 0 0 15,5-11-40-15,10-8-36 16,6-10-38-16,-2-1 23 16,1 1-22-16,-4 3 48 15,-4 7 57-15,-3 7 8 16,-3 5 39-16,-3 7 21 16,0 0-12-16,0 0-14 15,1 14 47-15,1 8 10 16,-1 2-25-16,1 2-14 15,-1 1-21-15,-1-2-23 16,0-3-8-16,0-5 0 16,2-2-11-16,-1-8-74 0,4-4-110 15,2-3-207-15</inkml:trace>
  <inkml:trace contextRef="#ctx0" brushRef="#br1" timeOffset="-53857.27">9869 7702 134 0,'0'0'502'0,"0"0"-382"16,-20 80 37-16,7-49 23 15,1-1-68-15,6-5-35 16,0-4-27-16,0-5-30 16,5-6-11-16,1-6-6 15,0-3-3-15,0-1 2 0,5 0-2 16,15-13-5-16,5-8-18 16,1-2-15-16,-1 6-1 15,-7 1 6-15,-2 6 12 16,-5 4 0-16,-2 3 0 15,0 3-27 1,-2 0-40-16,1 0 19 0,3 0-10 16,-3-2 20-16,6-4 5 15,0 0-7-15,0-5-3 16,1 0 34-16,-5-1 30 16,-4 3 10-16,-3 4 53 15,-3 0 73-15,0 5-8 16,0 0-38-16,0 0-35 15,0 7-35-15,-10 13 28 16,-5 8 25-16,-2 3-28 16,1 2-35-16,4-3-10 15,4-1-2-15,5-4-25 16,3-4-200-16,0-7-372 0</inkml:trace>
  <inkml:trace contextRef="#ctx0" brushRef="#br1" timeOffset="-52995.71">12502 7199 630 0,'0'0'204'0,"0"0"-192"16,0 0 24-16,0 0 46 15,0 0 13-15,-3 87-24 16,-3-44-14-16,-1 3-18 15,4 1-28-15,0-2-11 16,1 1-1-16,1-4-37 16,-2-5-157-16,0-7-317 15</inkml:trace>
  <inkml:trace contextRef="#ctx0" brushRef="#br1" timeOffset="-52306.42">12231 7843 671 0,'0'0'70'0,"0"0"22"16,0 77 41-16,-8-39-2 15,-3-1-34-15,1-1-32 16,4-7-10-16,2-7-26 16,1-7-5-16,3-8 0 15,0-6-3-15,0-1-8 16,0 0-1-16,3-6-2 0,15-13-10 15,7-4-24-15,5 4-5 16,-2 5-6-16,-4 3-8 16,-2 5 9-1,-2 4 15-15,-2-2-12 0,0 4-6 16,0-2-8-16,-1-2-37 16,-3-2-32-16,1-2 21 15,-3-5 5-15,-2-1 36 16,3-4 38-16,-3 0 14 15,-4-1 5-15,-2 2 39 16,-2 6 13-16,-2 3 33 16,0 8 23-16,0 0-35 15,0 0-54-15,-3 18-16 0,-13 8 51 16,-3 7-10 0,1 1-27-16,2 1-17 15,7-1-5-15,4-3-3 0,5-4-50 16,0-6-119-16,0-10-90 15,14-11-481-15</inkml:trace>
  <inkml:trace contextRef="#ctx0" brushRef="#br1" timeOffset="-51909.91">12684 7943 567 0,'0'0'305'0,"0"0"-300"15,0 0-1-15,0 0 46 16,0 0-4-16,-34 81-20 16,34-55-11-16,0-1-12 15,0-3 0-15,4-8 1 16,10-4-2-16,7-10 7 15,2 0-7-15,6-10 27 16,0-11-27-16,-4-5 7 16,-5 0-2-16,-5-1 5 15,-7 0 1-15,-5 3-11 16,-3 0 6-16,0 10 9 16,-20 3-2-16,-6 9 2 0,-6 2-17 15,-2 0-2-15,3 10 0 16,1 7-3-16,7 3-33 15,7-1-112-15,11-1-40 16,5-6-175-16</inkml:trace>
  <inkml:trace contextRef="#ctx0" brushRef="#br1" timeOffset="-51559.11">13020 7932 670 0,'0'0'49'16,"0"0"77"-16,-32 75-4 15,21-44-32-15,3 3-12 0,2 4-35 16,1-1-7 0,1-2-13-16,1 0-15 0,0-5-5 15,3-3 0 1,-1-7-3-16,-1-1 0 0,-1-7-3 16,3-5-8-16,0-2-95 15,0-5-145-15,0 0-365 16</inkml:trace>
  <inkml:trace contextRef="#ctx0" brushRef="#br1" timeOffset="-51316.91">13032 7916 627 0,'0'0'0'15,"0"0"0"-15,0 0 4 16,88-7 42-16,-68 14 8 16,-6 9-10-16,-5 4 5 15,-7-3-23-15,-2 5 16 16,-11-2 7-16,-13 0-32 16,-4-2 9-16,1-3-19 15,-3-1-2-15,5-2-5 16,5-7-144-16,10-5-255 15</inkml:trace>
  <inkml:trace contextRef="#ctx0" brushRef="#br1" timeOffset="-50775.09">13342 7950 757 0,'0'0'68'15,"0"0"52"-15,0 0 10 16,-89 81-28-16,75-71-47 0,8-5-26 15,4-2-11 1,1-3-11-16,1 0-1 0,0 0 1 16,0-11-7-16,12-6-19 15,7-5-39 1,2-3 17-16,3 1-37 0,-2 3 8 16,-5 5 32-16,-4 8 26 15,-7 3 12-15,-4 5 7 16,-2 0-7-16,0 5 1 15,0 10 20-15,0 1 13 16,0 2 1-16,0-5-7 16,0-2-6-16,0-4-3 15,1-4 4-15,10-3 8 0,10 0 6 16,1-3 0-16,3-7-27 16,1 3 8-1,-2 3 11-15,-5 3-9 16,-5 1-13-16,-4 0-7 0,-3 3-5 15,-4 6-9-15,-1 4-28 16,-2 0-73-16,0 1-134 16,0-5-506-16</inkml:trace>
  <inkml:trace contextRef="#ctx0" brushRef="#br1" timeOffset="-49879.85">14893 7163 891 0,'0'0'92'0,"0"0"-29"16,0 0 6-1,0 0-18-15,0 0 43 0,26 93-60 16,-17-50-18-16,1 2-11 15,-2 6-5-15,-1-2-17 16,-4 1-118-16,-3-8-176 16</inkml:trace>
  <inkml:trace contextRef="#ctx0" brushRef="#br1" timeOffset="-49313.1">14997 7854 847 0,'0'0'35'0,"0"0"58"15,0 0-61-15,0 0-30 16,0 0 32-16,0 0 37 16,0 98-41-16,-4-72-6 15,0-1 10-15,-1-6 0 16,3-6-6-16,2-6 10 0,0-6-13 15,0-1 10-15,13 0 11 16,15-17-13-16,14-8-30 16,9 0-3-16,-5 1-5 15,-3 1-26 1,-8 4-24-16,-12 4-24 0,-6 5-5 16,-9 4 44-16,-8 5 23 15,0 1 2-15,-2 0-12 16,-16 0 27-16,-7 8 3 15,-5 9 0-15,0 2 3 16,3 1 17-16,5 1 5 16,10-2 6-16,6-2 2 0,6 0-10 15,0-1-4-15,4-5-11 16,17 2 0 0,3-6 4-16,6-2-15 15,2-3-12-15,-4-2-52 16,-1 0-156-16,-7 0-402 0</inkml:trace>
  <inkml:trace contextRef="#ctx0" brushRef="#br1" timeOffset="-48862.04">15610 7920 64 0,'0'0'247'0,"0"0"-228"15,0 0-9-15,0 0 77 16,0 0-14-16,0 0 8 16,34-69-27-16,-42 64 19 15,-6-1-26-15,-4 4 17 16,-6 2 9-16,-4 0-16 15,-1 16 9-15,-1 5 0 16,4 1-12-16,6-3-23 0,5 0-19 16,11-5-12-1,4-2-4-15,0-4 3 16,13-3-1-16,11-5-29 16,4 0-22-16,4 0-20 15,-4-5 25-15,-6 2 41 0,-7 3 7 16,-4 0 44-16,-7 0 18 15,1 0 1-15,-2 8-6 16,-3 4-28-16,0 1-15 16,0-1-14-16,1-2 0 15,5-2-89-15,9-5-117 16,3-3-267-16</inkml:trace>
  <inkml:trace contextRef="#ctx0" brushRef="#br1" timeOffset="-48469.2">15969 7888 570 0,'0'0'23'0,"0"0"58"16,0 0 28-16,0 0-30 15,0 0-5-15,0 0-2 16,-2 12-2-16,2-13-25 0,0-7-40 16,0 0-4-1,-4 3 6-15,-6 2-7 0,-4 3 1 16,-8 0 7-16,-3 4 2 16,-4 12 19-16,4 2-7 15,5 1 5-15,4-2-3 16,9 0-6-16,4-4-6 15,3 3 7-15,0-2-8 16,21-2 4-16,7-1 11 16,5-5-16-16,4-1-8 15,-3 1-2-15,-1-4-1 16,-2 5-5-16,1 1-58 16,-1 0-62-16,-1-2-94 15,-2-4-570-15</inkml:trace>
  <inkml:trace contextRef="#ctx0" brushRef="#br1" timeOffset="-27778.95">11925 8537 552 0,'0'0'256'0,"0"0"-250"16,0 0 72-16,0 0 15 16,0 0-17-16,0 0-28 15,0 0-29-15,-9 23-18 16,1 4 0-16,-4 6 34 16,-1 10 14-16,-2 0 6 15,3-2-25-15,3 0-3 16,6-5-21-16,3-3-4 15,0 0-2-15,15-5-4 16,13-5-29-16,8-11-124 0,3-9-301 16</inkml:trace>
  <inkml:trace contextRef="#ctx0" brushRef="#br1" timeOffset="-27027.45">12451 8719 681 0,'0'0'26'0,"0"0"0"15,0 0 76-15,0 0-31 16,0 0 1-16,0 0-19 16,-9-18-22-16,9 16-24 15,-3-4-2-15,0 1 3 16,0-1 1-16,-1 0-4 15,-3 2 0-15,1 0 7 0,-2 2 1 16,2-1-1 0,-4 3 4-16,-1 0-9 0,-2 0-3 15,-4 0-1 1,-2 5 2-16,-1 9-2 0,-2 5-2 16,0 1 4-16,2 1 3 15,3-1 2-15,6-4-3 16,3 0 0-16,6-5-2 15,2 2 2-15,0 1-6 16,10 0 13-16,10 2-4 16,3-4-10-16,6-1 0 15,-4-3 0-15,3-7 0 16,-2-1-8-16,-2 0-2 16,0-9-12-16,-1-8-6 15,-3-5 0-15,-4-3 6 16,-1-1 4-16,-4-1-1 15,-2-1 13-15,-1 1-12 0,-3 2 18 16,-1 0 3-16,-4 0 6 16,0 0-8-16,0 1 12 15,-10 1-6-15,-11 0 6 16,-1 4-2-16,-4 1 3 16,-3 6-8-16,-3 6 1 15,-4 1-7-15,-1 5-2 16,4 0-1-16,6 0-8 15,10 11-59-15,9 2-44 16,8-2-150-16,0-1-292 16</inkml:trace>
  <inkml:trace contextRef="#ctx0" brushRef="#br1" timeOffset="-26544.25">12857 8638 402 0,'0'0'261'0,"0"0"-246"16,0 0 69-16,0 0 4 15,0 0-25-15,0 0-12 16,-24-29-2-16,9 29-11 16,-1 0 0-16,-5 1-12 15,2 13 1-15,2 2-13 16,4 1 2-16,4 1-14 16,6 0-2-16,3-4-1 15,0 0-2-15,6-6-4 16,10-2 1-16,2-6-22 15,0 0 4-15,-1 0 6 16,-3 0 4-16,-5-3 14 16,-6 3 6-16,-1 0 0 0,-2 0 18 15,0 0 16-15,6 0-13 16,-3 8 22-16,3 3-23 16,1 1-19-16,4-3-6 15,2-2-1 1,8 1-2-16,1-7-48 0,4-1-68 15,2 0-136-15,-3 0-106 16</inkml:trace>
  <inkml:trace contextRef="#ctx0" brushRef="#br1" timeOffset="-26062.27">13072 8738 572 0,'0'0'248'0,"0"0"-193"15,0 0 28-15,0 0-21 0,0 0-34 16,0 0-26-16,9 16 9 15,-5-2-6-15,5 0 0 16,2-2-4-16,2-5 2 16,2-3 0-16,5-4-2 15,-1 0 11-15,-4 0 2 16,0-8 3-16,-8-2 3 16,-4-2 0-16,-3 1 2 15,0 3 5-15,-3-1-26 16,-13 4-1-16,-5 1-1 15,-6 2 1-15,3 2 1 16,5 0 1-16,7 0-2 0,7-1-7 16,5-4-9-1,0-1-9-15,9-9-12 0,12-5-5 16,6-6 42-16,3-3 2 16,-3-4 14-16,-6-1 7 15,-4-2-6-15,-6 4 6 16,-8 5-13-16,-1 9 15 15,-2 8-1-15,0 5 13 16,0 5-21-16,-8 0-16 16,-4 6 9-16,-6 16-8 15,5 8 0-15,-2 3-1 16,9 3-10-16,6-3-18 0,0-6-48 16,7-3-19-1,17-7-19-15,3-9-20 16,6-8-125-16,3 0-140 15</inkml:trace>
  <inkml:trace contextRef="#ctx0" brushRef="#br1" timeOffset="-25749.44">13488 8603 461 0,'0'0'105'0,"0"0"30"0,0 0-12 16,0 0-69-16,0 0 53 16,0 0 48-16,-27 76-79 15,12-46-23-15,4-1-21 16,3-9-14-16,5-6-6 15,3-5-12-15,0-6 0 0,0-3-6 16,5 0 2-16,14-10-1 16,2-10-31-16,4-5-15 15,-1-1 15-15,-6 4-26 16,-5 4 47-16,-4 11 15 16,-4 4 2-16,1 3 12 15,0 0 0-15,1 4 30 16,4 7-7-16,-1 3-21 15,1-1-13-15,1-1-3 16,4 0-1-16,5-5-58 16,0-5-176-16,3-2-185 15</inkml:trace>
  <inkml:trace contextRef="#ctx0" brushRef="#br1" timeOffset="-25557.79">13867 8426 1088 0,'0'0'14'0,"0"0"-3"15,0 96 27-15,2-51 30 16,5 2-9-16,0 1-38 16,4-3-9-16,1-1-12 15,-6 0-1-15,-6-1-3 16,-9-3-249-16,-24-5-295 0</inkml:trace>
  <inkml:trace contextRef="#ctx0" brushRef="#br1" timeOffset="-16555.06">17852 6604 850 0,'0'0'69'15,"0"0"20"-15,0 0 51 16,0 0-51-16,0 0-25 15,0 0-10-15,0 0-20 16,0-23-5-16,0 23 3 16,0-2-14-16,0 1-5 15,0-5-10-15,0 1-3 0,0-1 0 16,0 1-16 0,3-1-27-16,-1 2-20 0,-1 2-47 15,-1 2-90 1,0 0-80-16,0 4-269 0</inkml:trace>
  <inkml:trace contextRef="#ctx0" brushRef="#br1" timeOffset="-16341.03">17883 6843 513 0,'0'0'79'0,"0"0"67"16,0 0 17-16,0 0-44 15,0 0-20-15,0 0-61 16,30 79-28-16,-30-60-10 16,-7 7-3-16,-4-1-52 15,5-4-156-15,2-6-370 16</inkml:trace>
  <inkml:trace contextRef="#ctx0" brushRef="#br1" timeOffset="-7879.76">19619 6389 98 0,'0'0'348'16,"0"0"-340"-16,0 0 36 15,0 0 28-15,0 0-19 16,0 0-18-16,0 0-5 16,0-22-10-16,0 19-1 15,0 2 14-15,0-1 2 16,0 1-2-16,0 0-5 16,0-1 8-16,0 1 1 15,0-1 11-15,0-1-4 16,0 2-4-16,0-2-3 15,0 2-13-15,0-3 0 0,0 3-2 16,0 1-6-16,0-1 0 16,0 1-4-16,0 0-3 15,0 0-5-15,0 0-4 16,0 0 0-16,0 0-1 16,-2 0-4-16,1 1 1 15,-2 12 4-15,-4 5 0 16,0 7 0-16,1 4 1 15,-1 6 2-15,-1 7-1 16,-2 2-1-16,1 7 3 16,-2 4 2-16,0 1 1 15,0-2 4-15,2 1 1 16,3-1-7-16,2-2 6 0,2-4-5 16,2-3 1-16,0-5 3 15,0-6 0-15,0-8-6 16,0-5-1-16,-3-5-2 15,0-7 0-15,2-4-1 16,1-5-5-16,0 0-46 16,4-8-130-16,17-16-299 15</inkml:trace>
  <inkml:trace contextRef="#ctx0" brushRef="#br1" timeOffset="-7140.91">19562 6472 581 0,'0'0'238'0,"0"0"-179"15,0 0 78-15,0 0-24 16,0 0-55 0,0 0-25-16,-15-28-18 15,24 20-8-15,12 1 3 0,5-2-1 16,6 2-1-16,-2 1 3 16,-2 5-4-16,-2 1-3 15,-4 0-3-15,-3 0 2 16,-2 10-3-16,-4 8-2 15,-2 1 2-15,-4 5 0 16,-4 2 4-16,-1 2-2 16,-2-2 4-1,0 1-4-15,0-2 4 0,-12-5 9 16,-8-2 0-16,-1-2 11 0,-4-5 0 16,-2 1 0-16,2-7 0 15,3-2-12 1,5-3-7-16,4 0-6 0,4 0-1 15,3-8-10-15,6-5-58 16,0-3-55-16,7-2-222 16,15 0-328-16</inkml:trace>
  <inkml:trace contextRef="#ctx0" brushRef="#br1" timeOffset="-5368.02">20169 6198 547 0,'0'0'123'0,"0"0"-46"16,0 0 31-16,0 0-18 0,0 0-18 16,0 0-15-16,25-29-9 15,-22 26-8-15,-3 2-3 16,2-1 6-16,-2 2-4 15,0 0-11-15,0 0-3 16,0 0-5-16,0 0-5 16,0 0-10-16,0 0-5 15,0 12-5-15,0 13 5 16,-2 5 20-16,-4 1 9 16,-2-3-10-16,2-4-4 15,1-3-5-15,2-8-3 16,2-3-3-16,1-4-4 15,0-3 1-15,0-3-1 16,0 0 0-16,10 0-1 0,11-16-3 16,4-6-17-16,2 0-15 15,-4 1-1-15,-3 3 9 16,-2 5 7-16,-4 1 9 16,-5 6 11-16,-5 4 0 15,-2 0 1-15,0 2 0 16,-2 0-1-16,0 0 1 15,0 12 9-15,0 3 22 16,0 1-12-16,0 2-8 16,0 2-10-16,0-2-1 15,0 2-5-15,-4-4-124 16,4-5-356-16</inkml:trace>
  <inkml:trace contextRef="#ctx0" brushRef="#br1" timeOffset="-2368.61">20720 6591 449 0,'0'0'82'15,"0"0"12"-15,0 0 29 16,0 0-36-16,0 0-29 16,0 0-3-16,0 0-2 15,-4 0 2-15,4 0 10 16,0 0-8-16,0 0-11 16,0 0-13-16,0 0-12 15,0 0-6-15,5 0-5 0,13 0 5 16,14 0-7-1,9-5-8-15,3 1 0 16,-3 3-31-16,-7 1-70 16,-7 0-66-16,-6 0-57 15,-1 0-80-15</inkml:trace>
  <inkml:trace contextRef="#ctx0" brushRef="#br1" timeOffset="-2158.16">20766 6743 544 0,'0'0'303'0,"0"0"-302"0,0 0 41 16,0 0 34-1,97 0-10-15,-39 0-18 0,6-5-24 16,5-1-14-16,-4 2-10 15,-5 1-5-15,-10 0-120 16,-11-2-347-16</inkml:trace>
  <inkml:trace contextRef="#ctx0" brushRef="#br1" timeOffset="-283.69">21715 6338 339 0,'0'0'93'15,"0"0"-51"-15,0 0 45 16,0 0 3-16,0 0-4 0,0 0-9 15,0-15-20-15,0 15-7 16,0 0-1-16,0 0-5 16,0 0-6-16,0 0-7 15,0 0-19-15,0 11-12 16,0 14 0-16,-5 11 24 16,-4 3 14-16,-4 4-4 15,2-4 7-15,1-1-3 16,-2-6-8-16,3-4-7 15,1-7 0-15,3-8-8 16,2-2-6-16,1-7-1 16,2-3-1-16,0-1-1 15,0 0 0-15,0 0 5 0,0-10 1 16,9-10-12-16,8-9-2 16,6-2-25-16,1 1-5 15,0 2-1-15,2 4-10 16,-1 4 18-1,2 4 1-15,0 4 12 0,-2 4 6 16,-4 6 6-16,-2 2 0 16,-8 0 0-16,-3 14-2 15,-6 11 2-15,-2 8 31 16,0 2 16-16,-2-2-8 16,-8-2-6-16,-2-2-1 15,2-4-13-15,-2-3-15 16,1-5-4-16,4-2-1 15,0-7-34-15,5-8-98 16,2 0-221-16</inkml:trace>
  <inkml:trace contextRef="#ctx0" brushRef="#br1" timeOffset="456.68">21558 6098 255 0,'0'0'340'0,"0"0"-299"0,0 0 57 16,0 0 34-16,0 0-23 15,0 0-31-15,0 0-30 16,5 0-5-16,12 0-1 16,10-1-34-16,9-4-3 15,6-1-2-15,9 4-2 16,1-2-1-16,3 3 0 16,-1 1 2-16,-11 0-2 15,-7 0-2-15,-12 0 1 16,-8-1-2-16,-8-1 3 15,-7 1 0-15,-1-4 3 16,0 0-2-16,-7-3 6 16,-13-2-1-16,-1 1 2 15,-4-2-2-15,3 0 7 16,-1-1-4-16,8 2-7 16,5 2 1-16,4 6 1 15,6-2-4-15,0 2-3 0,10 0-14 16,14 0-24-16,10 2 16 15,4 0 17-15,1 0 6 16,-2 2 2-16,-1 8 0 16,-3 1 1-16,-5 3 0 15,-7 2 4-15,-9 0 15 16,-8 2-8-16,-4 3 16 0,0 1 0 16,-15 1-13-1,-1 3-5-15,-5-1-6 16,3-1-4-16,5 2 0 0,2-6-113 15,5-1-197 1</inkml:trace>
  <inkml:trace contextRef="#ctx0" brushRef="#br1" timeOffset="730.57">22361 6569 897 0,'0'0'0'0,"0"0"-83"16,0 0-35-16,0 0-31 16</inkml:trace>
  <inkml:trace contextRef="#ctx0" brushRef="#br1" timeOffset="2405.43">23010 6436 210 0,'0'0'253'0,"0"0"-160"0,0 0 33 16,0 0 11 0,0 0-35-16,0 0-5 15,-66 25-11-15,62-25-25 16,1 0-27-16,0 0-3 0,1 0-2 15,0 0-5 1,0 0-3-16,2-5-2 16,0-7-14-16,0 0-5 0,4-4-10 15,8 3 7-15,4-1 3 16,3 4-2-16,1 3 2 16,1 2-3-16,0 5 3 15,-2 0-3 1,-3 5 1-16,-3 15 0 0,-7 7-5 15,-6 6 6-15,0 3 1 16,-5 2 0-16,-17 2 2 16,-5-5-2-16,-4-1 0 15,-2-5 7-15,-1-5 1 16,1-3 2-16,0-8 0 0,5-4 5 16,1-5-2-1,2-4-8-15,2 0-2 0,5-8 2 16,2-14 1-1,7-5-1-15,3-9-3 0,4-8-2 16,2-7-10-16,0-3-9 16,0 1 8-16,5 2 3 15,4 9-5-15,3 9 2 16,0 8 10-16,1 7-3 16,2 6-2-16,4 6 2 15,4 3-1-15,5 3 5 0,7 0 2 16,5 0 0-1,6 0-1-15,6 0 3 16,8-3 6-16,-2-9 8 16,-7-1-5-16,-10-6-7 0,-12 0-6 15,-13-4 0-15,-7 1-33 16,-6 5-27-16,-3 2-80 16,-7 5-80-16,-10 3-308 15</inkml:trace>
  <inkml:trace contextRef="#ctx0" brushRef="#br1" timeOffset="3113.3">23556 6110 596 0,'0'0'85'16,"0"0"-16"-16,0 0 49 16,0 0 1-16,0 0-17 15,0 0-47 1,33-18-45-16,-33 37 38 0,0 9 29 16,0 2-16-16,-5-1 4 15,-3 1-30-15,3-5-8 16,2-7-8-16,1-5-10 15,2-5-9-15,0-6 0 16,0 1 0-16,0-3-2 16,18 0-9-16,6-11-17 15,6-6-23-15,-3 2-2 16,-3 2 9-16,-5 6 12 16,-7 4 20-16,-2 3 10 15,-2 0-2-15,-2 11 4 16,0 8 3-16,-2 2 20 15,-1 1 1-15,-3 2-10 0,0-2-9 16,0-3-5 0,0-2-18-16,0-8-205 0,0-7-474 15</inkml:trace>
  <inkml:trace contextRef="#ctx0" brushRef="#br1" timeOffset="4014.99">22668 5867 493 0,'0'0'90'0,"0"0"23"16,0 0 35-16,0 0-19 15,0 0-57 1,0 0-49-16,27 0-1 0,18 0 1 16,16 0 1-16,7 0-1 15,4 0-2-15,-3 0-4 16,-9 0-12-16,-8 1-4 15,-10 3-1-15,-10-2-1 16,-9 2-2-16,-11-4 1 16,-5 0 2-16,-7 0 1 15,0 0 0-15,0 0 2 16,-4-6 13-16,-8-6-3 16,-5-6 0-16,1 2-4 15,-3 1-3-15,-1-2-3 0,-1 2-1 16,3 3-1-16,5 2-1 15,7 5 2-15,4 1-2 16,2 3-2 0,0 1-1-16,9-1-12 0,12 1 12 15,7 0 2-15,4 1 1 16,4 12 1-16,1 4-1 16,2 4 2-16,-1 4 3 15,-2-1 12-15,-6 1 8 16,-9-2 7-16,-6-3-2 15,-11-3-17-15,-4-2-13 16,0-1-3-16,-9 1 0 16,-8-1 1-16,-3 2-57 0,7-5-158 15,5 0-444-15</inkml:trace>
  <inkml:trace contextRef="#ctx0" brushRef="#br1" timeOffset="16158.29">19323 8019 732 0,'0'0'111'0,"0"0"-71"16,0 0 80-16,0 0-19 15,0 0-36-15,0 0-29 16,0 0-8-16,-18 0 8 0,18 0 4 16,0 0 1-16,0 0-1 15,0 0-4-15,0 0-4 16,0-6-8-16,3-6-18 15,6-3-6-15,8-2-4 16,2 2 1-16,7-1 3 16,-1 6 0-16,-3 4-1 15,-4 6 0-15,-3 0 0 16,-1 0-3-16,3 14 2 16,0 6 2-16,5 5 0 15,2-3 2-15,1 0 1 0,3-6-3 16,5-10-3-16,6-6 3 15,10 0 9 1,1-11 0-16,-1-10 1 16,-7-1-4-16,-12 1-6 15,-10 2 0-15,-8 2-2 0,-4 6-11 16,-8 4-39-16,0 4-54 16,-4 3-155-16,-19 0-453 15</inkml:trace>
  <inkml:trace contextRef="#ctx0" brushRef="#br1" timeOffset="16486.93">19587 8032 846 0,'0'0'33'0,"0"0"8"16,0 0 72-16,0 0-9 16,0 0-35-16,0 0-51 15,36-14-11-15,-43 52 1 16,-17 13 66-16,-6 6-14 16,-1 0-16-16,4-4-16 15,9-8-16-15,6-5-7 16,12-5 0-16,0-7-4 15,12-5-1-15,17-11 0 16,13-10 0-16,7-2 0 0,4-14-71 16,-2-13-98-16,-9-9-315 15</inkml:trace>
  <inkml:trace contextRef="#ctx0" brushRef="#br1" timeOffset="17549.32">20262 7792 481 0,'0'0'61'0,"0"0"19"15,0 0 35-15,0 0-10 16,0 0-27-16,0 0-15 16,13-43-2-16,-10 38-1 15,1 2-11-15,1 0-3 16,-4 1 5-16,2 1-10 15,-1 0-1-15,-2-1-1 16,1 2-6-16,-1 0-5 0,0 0-4 16,0 0-8-16,0 0-7 15,0 0-8-15,0 0-1 16,0 0-9-16,0 4-2 16,-4 14 11-16,-5 3 0 15,-3 1 5-15,2 0-3 16,-4-5-1-16,4 1 0 15,1-5 1-15,0-3 0 16,5-5 1-16,1-4-2 16,3 1-1-16,0-2 1 15,0 0 0-15,0 0 2 16,4 0 0-16,14-13-3 16,10-6-11-16,3-2-22 15,4 2-6-15,-4 3-4 16,-6 5 1-16,-8 4 16 15,-7 5 16-15,-5 0 5 0,-5 2 3 16,0 0-3-16,0 10-12 16,0 7 17-16,0 3 24 15,-6-2 6-15,-1 2 1 16,2-5-8-16,-1 1-14 16,1-2-9-16,-1 1-1 15,-4 0-18-15,-5-6-206 16,-3-4-365-16</inkml:trace>
  <inkml:trace contextRef="#ctx0" brushRef="#br1" timeOffset="18276.93">19496 7572 755 0,'0'0'57'15,"0"0"31"1,0 0 26-16,0 0-64 16,0 0-40-16,85-7 5 15,-25 2-13-15,12 2 0 0,3 1-2 16,-6 0 0-16,-14-1-2 16,-19 3-8-16,-19 0-10 15,-13-1 15-15,-4 1 1 16,-6-4 4-16,-17 0 21 15,-12 1-4-15,-4-2 2 16,-1 0 0 0,4-1 4-16,5 1 1 0,10-1-5 15,8 2-11-15,10 1-2 16,3 2-6-16,14-1-8 16,21 2-1-16,11 0 9 15,11 0 0-15,3 0 0 16,-1 0 1-16,-5 9 3 0,-11 2 3 15,-14-1 28-15,-16 1-2 16,-13 0-33-16,-10 3 4 16,-22 4 3-16,-4 0 5 15,0 1-9-15,11 0-3 16,18 1-83-16,7-5-209 16,31-5-581-16</inkml:trace>
  <inkml:trace contextRef="#ctx0" brushRef="#br1" timeOffset="18698.6">20873 8056 911 0,'0'0'107'0,"0"0"-37"15,0 0 50-15,0 0-28 16,0 0-49-16,0 0-14 16,69 0-15-16,-22 0-11 15,1 0-3-15,-6 0-16 16,-12 0-132-16,-14 5-127 15,-9 2-147-15</inkml:trace>
  <inkml:trace contextRef="#ctx0" brushRef="#br1" timeOffset="18912.59">20903 8260 907 0,'0'0'41'15,"0"0"-21"-15,0 0 82 16,0 0 8-16,91 2-78 15,-33-5-32-15,5-7-16 16,-4-1-165-16,-9-3-335 16</inkml:trace>
  <inkml:trace contextRef="#ctx0" brushRef="#br1" timeOffset="19449.52">21728 8186 261 0,'0'0'757'16,"0"0"-733"-16,0 0 22 15,0 0 44-15,0 0-21 16,0 0-43-16,-10-79-26 0,23 56-3 15,4 0-1-15,0 4 3 16,3 5-2-16,-2 4 1 16,1 3-2-16,-1 7 4 15,1 0 5-15,0 2-4 16,-3 17 0-16,-4 12 0 16,-5 5 3-16,-7 1 0 15,0 1 3 1,-6-8-1-16,-12-3 2 0,-7-5-1 15,-6-5 5-15,-5-5 11 16,-2-6 0-16,0-6-1 16,2 0 3-16,5-8-3 15,1-12-9-15,3-7-7 0,7-6-2 16,3-6 0 0,8-4-3-16,2-3 0 0,7 3-2 15,0 3 0-15,4 8-1 16,12 5 0-16,5 4-3 15,1 5 2-15,2 0 0 16,2 4 0-16,0 7 3 16,6 3-3-1,5 2 3-15,9 2 5 0,5 0-3 16,6 0 2-16,-4-1 2 16,-8-6 7-16,-11-3 1 15,-12-2-14-15,-8-3 0 16,-6-3-14-16,-5-3-64 15,-3-4-94-15,0 0-320 16</inkml:trace>
  <inkml:trace contextRef="#ctx0" brushRef="#br1" timeOffset="19941.89">22392 7657 980 0,'0'0'146'0,"0"0"-137"16,0 0-1-16,0 0 66 15,0 0 25-15,-27 94-35 16,20-70-28-16,2-5-18 16,5 0-10-16,0-6-1 15,0-5-6-15,11-2 0 16,11-6 1-16,6 0 2 0,10 0-4 15,-2-11-17 1,-3 0 2-16,-11 3 6 0,-12 4 9 16,-3 2-1-1,-7 2 1-15,0 0-7 0,0 3 1 16,0 14 6 0,-7-1 13-16,0 1-10 0,1 1-3 15,1 0-1-15,1-4-25 16,-3-3-125-16,-4-5-209 15</inkml:trace>
  <inkml:trace contextRef="#ctx0" brushRef="#br1" timeOffset="20461.99">21580 7550 483 0,'0'0'323'15,"0"0"-282"-15,0 0 47 16,0 0 59-16,0 0-40 0,0 0-79 16,80-53-12-1,-9 50-5-15,11 3 0 0,6 0-5 16,-1 0 1-1,-12 0-6-15,-17 0-1 16,-21 0-1-16,-16 0-1 16,-14 0 2-16,-7 0-1 0,0-4-4 15,-7-6-8-15,-15-3 13 16,-8 0 8-16,-3 0-5 16,3 0-2-16,3 0 2 15,6 3-1-15,9 4-2 16,8 1 3-16,4 5-3 15,16 0-12-15,17 0-23 16,10 3 35-16,8 7-4 16,4 5 8-16,-1-1-5 15,-5 2 2-15,-4-1 3 16,-14-1 12-16,-13-3 12 16,-12 0-16-16,-6-1-12 0,-13 4 0 15,-19 2 5 1,-5 6-5-16,4 1-38 15,12 2-139-15,21-4-347 0</inkml:trace>
  <inkml:trace contextRef="#ctx0" brushRef="#br1" timeOffset="20948.09">23080 8090 862 0,'0'0'148'0,"0"0"-118"16,0 0 43-16,100-15-5 16,-41 12-22-16,9 3-29 15,-3 0-17-15,-5 0-8 16,-8-2-167-16,-9-5-527 15</inkml:trace>
  <inkml:trace contextRef="#ctx0" brushRef="#br1" timeOffset="22157.66">23969 7692 602 0,'0'0'34'15,"0"0"74"-15,0 0-14 16,0 0-22-16,0 0-42 16,0 0-3-16,9 91 64 15,-28-27-7-15,-8 9-11 0,-3 8-28 16,-1 0-6-16,-1-2-11 15,3-8-12 1,5-9-7-16,4-11-7 16,4-8-2-16,4-3-1 0,2-6-2 15,1-5-7-15,2-7-96 16,3-9-113-16,4-13-202 16</inkml:trace>
  <inkml:trace contextRef="#ctx0" brushRef="#br1" timeOffset="22480.48">23805 7871 916 0,'0'0'0'16,"0"0"-7"-16,0 0 0 15,0 0 7-15,108-51 20 16,-65 51-2-16,-1 11-8 16,-1 14-3-16,-5 2 9 15,-8 8 19-15,-10 1 8 16,-6 1 1-16,-10 0-4 16,-2-4 8-16,-3-4-10 15,-20-4-13-15,-5-5-5 16,-8-5-8-16,-1-5-5 15,-2-4-5-15,5-6-2 16,7 0-62-16,9-3-166 16,9-18-229-16</inkml:trace>
  <inkml:trace contextRef="#ctx0" brushRef="#br1" timeOffset="23077.92">24479 7550 123 0,'0'0'719'0,"0"0"-659"15,0 0-40-15,0 0 15 16,0 0 107-16,0 0-46 16,-22 61-27-1,16-43-27-15,4-3-10 0,2-3-19 16,0-3-11-16,0-2-1 15,16-4-1-15,7-3 6 16,7 0-6-16,5 0-1 16,-3-4-31-16,-6-4 1 15,-10 6 19-15,-7 0 10 16,-9 2 1-16,0 0-5 16,0 2-1-16,0 9 7 0,-3 3 13 15,-3 0-4 1,0 2-8-16,6-2-1 0,0 0-22 15,0-8-227-15,4-6-345 16</inkml:trace>
  <inkml:trace contextRef="#ctx0" brushRef="#br1" timeOffset="23792.6">23601 7403 283 0,'0'0'237'0,"0"0"-183"15,0 0 21-15,0 0 74 0,0 0-16 16,0 0-38-16,20 4-42 16,16-4-20-16,15 0-19 15,9 0 3-15,5 0-12 16,4 0-2-16,0 0-2 16,-8 0-1-16,-11 0 0 15,-14 0-1-15,-13 0 0 16,-13 0 1-16,-8 0-1 15,-2-3-2-15,0-6-4 0,-14-1 7 16,-11-1 0-16,-7-5 7 16,-5 2-5-16,3 2 1 15,2-1-2-15,7 0 1 16,9 6-1-16,8 2 1 16,8 2 1-16,0 0-3 15,18 0-14-15,12 2 13 16,7 1 1-16,5 0 3 15,3 0 2-15,-5 5-3 16,-4 10 6-16,-6 2 29 16,-9 0 5-16,-9 2-4 15,-9 2-22-15,-3 0-16 16,-6 1-5-16,-17 4 4 16,-3 3-3-16,6-1-114 0,8-3-159 15</inkml:trace>
  <inkml:trace contextRef="#ctx0" brushRef="#br1" timeOffset="24683.78">24979 8361 1375 0,'0'0'0'0,"0"0"-28"16,0 0 2-1,0 0-126-15,0 0-198 16</inkml:trace>
  <inkml:trace contextRef="#ctx0" brushRef="#br1" timeOffset="36841.28">780 10647 695 0,'0'0'107'16,"0"0"-28"-16,0 0 19 15,0 0-16-15,0 0-23 16,0 0-35-16,0 0-8 16,13 96 87-16,-11-35-23 15,-2 4-26-15,0 5-11 0,0-8-12 16,0-1-11 0,0-8-8-16,0-6-10 0,0-6-2 15,0-5-1-15,0-7 0 16,0-3-39-16,0-5-67 15,-2-8-105-15,-2-9-185 16</inkml:trace>
  <inkml:trace contextRef="#ctx0" brushRef="#br1" timeOffset="37132.53">817 10787 882 0,'0'0'0'0,"0"0"-34"16,3-73 34-16,17 60 44 0,5 6 17 15,9 3-51-15,8 4 4 16,3 0 6-16,-3 18 13 16,-2 11 2-16,-9 8 19 15,-4 7-9-15,-9 6-3 16,-6 1 11-16,-9-1-2 15,-3 0 9-15,0-4-33 16,0 0-16-16,-9-3-11 16,0 0-4-16,-3-3-81 15,3-5-186-15,8-9-392 16</inkml:trace>
  <inkml:trace contextRef="#ctx0" brushRef="#br1" timeOffset="37584.78">1489 11151 643 0,'0'0'191'0,"0"0"-76"15,0 0 2-15,0 0-40 16,0 0-68-16,0 0-4 16,-3 67-1-16,0-30 10 15,3-3-9-15,0-5-3 16,0-8-2-16,16-9 1 15,2-6-1-15,7-6 5 16,5-6 6-16,0-23 5 16,1-6-7-16,-4-5 6 15,-8 0 3-15,-11 2 6 16,-5 6 8-16,-3 6 11 16,-8 9 0-16,-14 5-43 15,-6 6-8-15,-5 6-22 16,-3 0 24-16,6 22-39 0,5 8-62 15,17 1-205-15,8-8-423 16</inkml:trace>
  <inkml:trace contextRef="#ctx0" brushRef="#br1" timeOffset="38316.92">2597 11050 826 0,'0'0'121'0,"0"0"-109"0,0 0 13 15,0 0-3-15,0 0-1 16,0 0 23 0,33 14-17-16,-18-10-10 15,-5-1 0-15,2-1-4 0,-1-2-3 16,-4 0 17-16,-2 0-7 16,-4-3-7-16,-1-3-3 15,0-1 8-15,-7 3-10 16,-7 2 7-16,-5 2-11 15,-5 0 6-15,1 3-8 16,-2 14 0-16,0 5 2 16,4 2 1-16,4 2 4 15,6-3-7-15,6-2 4 16,5 0-4-16,0-3 2 16,16-1-1-16,14-5 0 0,12-7-3 15,6-3-9 1,0-2-84-16,-5 0-86 0,-9 0-234 15</inkml:trace>
  <inkml:trace contextRef="#ctx0" brushRef="#br1" timeOffset="38610.57">3067 11112 723 0,'0'0'62'0,"0"0"61"16,0 0 6-16,-24 88-21 16,21-67-5-16,3-2-37 15,0-3-37-15,0-2-16 16,3-2-10-16,0-5-3 15,-3-2-23-15,0-2-87 16,0-3-133-16,0 0-186 16</inkml:trace>
  <inkml:trace contextRef="#ctx0" brushRef="#br1" timeOffset="38802.62">2988 11082 1030 0,'0'0'180'0,"0"0"-173"16,0 0 44-16,0 0-8 15,0 0-24-15,0 0-11 16,0 0-8-16,116-2-2 16,-75 2-120-16,-4 0-162 15</inkml:trace>
  <inkml:trace contextRef="#ctx0" brushRef="#br1" timeOffset="39226.71">3543 11089 362 0,'0'0'304'0,"0"0"-298"0,0 0 34 15,0 0 93-15,0 0-25 16,0 0-21-16,67-21-27 16,-64 17 5-16,-3-3-16 15,0 0 2-15,0 3-12 16,0 0-7-16,-10 2-15 16,-8 2-14-16,-5 0 3 0,-8 6-6 15,-6 12 0-15,4 7-3 16,5-2 3-16,10-1-1 15,7-3 1-15,11-4-4 16,0-7-27-16,18-8-17 16,12 0-6-16,9 0 11 15,4-10 0-15,-9 0 19 16,-10 4 24-16,-9 5 11 16,-6 1 32-16,-2 0-6 15,-2 4 6-15,-2 11-9 16,0-1-21-16,-3 7-8 15,3 1-1-15,3 2-4 16,4-3-146-16,5-5-328 16</inkml:trace>
  <inkml:trace contextRef="#ctx0" brushRef="#br1" timeOffset="39629.19">4023 11103 122 0,'0'0'706'16,"0"0"-626"-16,0 0 65 0,2 79-83 15,-2-61-35-15,0-6-1 16,0-3-9-16,0-7-5 16,0-2-7-16,12 0 1 15,15-2 11-15,4-12-17 16,6 0-10-16,-5 1 7 16,-10 7 3-16,-7 4 1 15,-5 2 12-15,-5 0 21 16,-1 0 17-16,-1 6 7 0,-1 6-32 15,-1-1-17 1,-1 2-9-16,0 1 0 0,0-2-21 16,2-3-109-16,11-7-192 15,5-2-609-15</inkml:trace>
  <inkml:trace contextRef="#ctx0" brushRef="#br1" timeOffset="39972.34">4565 11068 1090 0,'0'0'44'15,"0"0"-44"-15,0 0-2 16,0 0 2-16,0 0 3 16,-34 79-2-16,29-57-1 0,4-5 0 15,1-5 0-15,0-2-2 16,1-7 4-16,17-3 0 15,3-3 11-15,9-16-3 16,0-8-8-16,1-4 2 16,0-6 12-16,-4-7 26 15,-3-3 3-15,-9-5-5 16,-9 0 1-16,-6 0 6 16,-4 6 0-16,-21 9-30 15,-10 9-16-15,1 10-1 16,-7 10 1-16,2 8-1 15,-4 8-9-15,3 21-70 16,4 7-68-16,15 3-196 16</inkml:trace>
  <inkml:trace contextRef="#ctx0" brushRef="#br1" timeOffset="40164.01">4841 11144 678 0,'0'0'549'16,"0"0"-543"-16,0 0-6 16,0 0-4-16,0 0 0 0,0 0-28 15,16 57-215-15</inkml:trace>
  <inkml:trace contextRef="#ctx0" brushRef="#br1" timeOffset="41022.6">6184 10930 331 0,'0'0'425'0,"0"0"-337"16,0 0 5-16,0 0-5 16,0 0-52-16,0 0 66 15,0 77-12-15,0-45-28 16,0-6-6-16,0-2-24 15,0-8-4-15,0-6-10 16,6-4-10-16,3-5-4 16,7-1-3-16,8-1-1 0,3-17-23 15,8-5-23 1,-2 0-4-16,-6 6 21 16,-9 8 15-16,-5 6 13 15,-7 3 1-15,-1 0 0 16,1 12 5-16,-3 8 37 0,0 2 2 15,-1 3-11-15,-1-1-17 16,1-2-11-16,0-5-5 16,1-3-3-16,2-4-31 15,4-6-103-15,3-4-144 16,9-4-172-16</inkml:trace>
  <inkml:trace contextRef="#ctx0" brushRef="#br1" timeOffset="41436.62">6671 10954 808 0,'0'0'292'16,"0"0"-281"-16,0 99-11 15,-5-37 50-15,-6 7 0 16,1 6 1-16,-2 5-19 16,3 1-17-16,1-4-7 15,2-7-7-15,3-15 0 16,1-12-1-16,0-14-2 15,1-12 1-15,-1-10-11 16,-4-7-38-16,0-3-10 16,1-25 27-16,1-19-106 15,1-18-37-15,3-16 82 16,0-5-65-16,9-4-195 16,8 11 199-16,2 12 155 15,-4 18 214-15,1 20 53 0,-5 10-65 16,-3 14-37-16,0 5-29 15,1 0-111-15,7 17-16 16,-1 7 77-16,3 2-26 16,-6 3-17-16,0-1-19 15,-5-3-9-15,-5-1-10 16,-2-8-5-16,0-3-3 16,0-3-16-16,-8-5-73 15,0-5-65-15,8 0-87 16,0-12-192-16</inkml:trace>
  <inkml:trace contextRef="#ctx0" brushRef="#br1" timeOffset="41715.93">7000 11097 850 0,'0'0'188'0,"0"0"-184"16,0 0-4-16,0 0 45 15,0 0-23-15,0 89-3 16,0-72-12-16,7-3-3 15,7-8 1-15,8-6 2 16,5 0 4-16,-3-12 22 16,1-10-23-16,-7-5-6 0,-9-3 18 15,-9-2 1 1,0 2 3-16,0 4-8 0,-21 8-18 16,-7 11-14-1,-2 7 14-15,-1 0 0 0,2 20-5 16,11 5-27-16,12 2-40 15,6-1-76 1,17-6-131-16,19-7-291 16</inkml:trace>
  <inkml:trace contextRef="#ctx0" brushRef="#br1" timeOffset="42461.86">7464 11044 671 0,'0'0'93'0,"0"0"-28"16,0 0 13-16,0 0 5 16,0 0 20-16,0 0-27 15,0 65-55-15,0-45-13 16,3-3-2-16,10-6 0 15,2-2-2-15,3-6-1 16,10-3 6-16,2 0-3 16,0-12-6-16,3-5-6 15,-3-1-1-15,-2-1 7 16,-7 1 0-16,-2 1 0 16,-4 3 1-16,-4 3 0 0,-5 2 3 15,-3 3 18 1,-3 3 12-16,0 2-15 0,0 1 3 15,0 0-17-15,1 0-5 16,-1 0-4-16,2 0 0 16,-2 0 2-16,0 0 2 15,0 0 1-15,0 0-1 16,0 0 1-16,0 0 1 16,0 0 0-16,0 0-2 15,0 0 0-15,0 0 0 16,0 0-1-16,0 0 1 15,1 0-3-15,-1 0 3 16,3 0-3-16,3 1 3 16,-2 6-1-16,1 0 0 0,-2 2 1 15,0 1-1-15,2 2 0 16,-4 0 0-16,1 3 1 16,-2 2-1-16,0 1 0 15,0 0-3-15,0 4 4 16,0-4-2-16,0 0 2 15,-5-1 0-15,-1-3 1 16,3-7-1-16,0-4 0 16,1-3 0-16,1 0 2 0,-2 0 24 15,1 0 27 1,-2-12-15-16,1-4-28 16,2 1-4-16,1 2 7 15,0 6-10-15,0 3-3 16,0 0-28-16,1 2-85 0,14-2-151 15,7 1-394-15</inkml:trace>
  <inkml:trace contextRef="#ctx0" brushRef="#br1" timeOffset="42644.74">8068 11153 1088 0,'0'0'38'0,"0"0"9"16,0 0-39-16,0 0-8 0,0 0-137 15,0 0-173-15</inkml:trace>
  <inkml:trace contextRef="#ctx0" brushRef="#br1" timeOffset="43896.05">9440 10601 447 0,'0'0'178'0,"0"0"-70"0,0 0 15 15,0 0-38-15,0 0-46 16,0 0-38-16,-16 70 63 16,4-15 25-16,-1 6-31 15,4 2 7-15,0-3-15 16,2-2 8-16,2-7-25 15,-1-5-12-15,-2-4-10 16,-2-5-7-16,0-5-3 0,-2-5-1 16,-2-7-3-1,2-4 0-15,3-8-43 16,1-5-98-16,3-3-192 16</inkml:trace>
  <inkml:trace contextRef="#ctx0" brushRef="#br1" timeOffset="44353.73">9120 10639 552 0,'0'0'77'0,"0"0"-4"15,0 0 72-15,0 0-43 16,0 0 5-16,0 0-25 16,-39-14-29-16,42 11-12 15,19-1-19-15,13-2 4 16,16 0 1-16,18-3 8 16,15 0-10-16,9 2-3 0,-1-3-4 15,-2 0-11 1,-14 2-6-16,-17 4-1 0,-17-2-5 15,-15 6-16 1,-9 0-62-16,-14 0-149 0,-4 10-221 16</inkml:trace>
  <inkml:trace contextRef="#ctx0" brushRef="#br1" timeOffset="45157.12">9808 11231 205 0,'0'0'615'0,"0"0"-604"0,0 0 15 15,0 0 33-15,0 0 6 16,0 0-19-16,-6-49-38 16,17 39-1-16,5 2-3 15,3 1 1-15,-1 3 2 16,4 2-3-16,-4 2 5 15,-3 0-4-15,-2 5 0 16,-5 11-1-16,-5 5 2 0,-3 1 2 16,0 3 15-16,0 0-6 15,-11-3-9-15,-2-2-6 16,-1-3 1-16,-5-2-1 16,0-7 13-16,-1-2 10 15,-2-4-15-15,0-2-4 16,1 0 18-16,-2-4-10 15,3-6-5-15,1 0-3 16,6-3-5-16,4-1 2 16,6-1 12-16,3-2-7 15,0-4-7-15,2 1 4 16,13-3-5-16,4-1 4 16,8 2-4-16,0 3-1 15,2 1-3-15,3 4 4 16,-2 4 1-16,-4 2 0 0,-1 2-1 15,-5 1 4 1,1 3 0-16,-3-3 16 0,0 1 7 16,3 1-9-16,-8-3-11 15,-2 1-7-15,-1 1 0 16,-5-2-11-16,-1 2-82 16,1-2-154-16,-4 3-387 15</inkml:trace>
  <inkml:trace contextRef="#ctx0" brushRef="#br1" timeOffset="46232.95">11028 10976 69 0,'0'0'208'0,"0"0"-158"0,0 0 39 16,0 0-5-16,0 0-18 16,0 0 2-16,0 0 4 15,-28 0-5-15,26 0-1 16,2 0-3-16,0 0 4 15,0 0 5-15,0 0-23 16,3-1-22-16,15-2-6 16,10-1-8-16,13 0-3 15,14-1-3-15,12 2-2 16,13 0-2-16,4 0 4 16,6 2-5-16,-5-1-2 15,-6 2-1-15,-12 0 1 16,-12 0-4-16,-7 0-36 15,-8 0-17-15,-4 0 1 16,-9 0-12-16,-5 0 9 0,-7 0-46 16,-6-1-83-16,-4-8-150 15</inkml:trace>
  <inkml:trace contextRef="#ctx0" brushRef="#br1" timeOffset="46555.53">11668 10783 808 0,'0'0'0'0,"0"0"-22"16,0 0 22-16,106-15 8 15,-54 15 4-15,0 3 3 16,-4 13-10-16,-12 4-5 15,-11 5-4-15,-14 5 4 16,-11 1 0-16,-6 1 23 16,-17-1 32-16,-11 0 18 15,-6-4-8-15,1-2-21 16,3-4-24-16,8-6-20 16,10-1-4-16,15-9-124 0,3-5-315 15</inkml:trace>
  <inkml:trace contextRef="#ctx0" brushRef="#br1" timeOffset="49893.7">12608 10842 201 0,'0'0'61'16,"0"0"-2"-16,0 0 12 15,0 0-8-15,0 0-15 16,0 0-15-16,0 0-6 16,0 0 5-16,0 0-11 15,0 0-15-15,0 0 0 0,0 0 11 16,0 0 5-16,0 0 1 16,0 0 13-16,0-2 21 15,0 1-2-15,0-2-12 16,0 3 2-16,0 0-10 15,0 0-27-15,0 13-8 16,0 9 14-16,0 8 27 16,0 1 0-16,-4-1-12 15,-2-3-2 1,1-4-13-16,2-4-3 0,1-10-2 16,1-2 1-16,1-7-2 15,0 0 5-15,6-1 26 16,24-19 1-16,6-7-39 15,11-4-1-15,-3 2-10 16,-5 4-9-16,-10 7-13 16,-11 9-22-16,-10 5 7 0,-8 4 34 15,0 0-5-15,0 0-42 16,-12 6 32-16,-8 8 28 16,-5 3 2-16,-2 2 7 15,5-4 4-15,2-1 10 16,8-1 5-16,7-3-4 15,5 0-10-15,0 0 0 16,0 0 0-16,11 0-3 16,6 1-3-16,4-2-2 15,1 4-1-15,5-6-5 0,4 2-12 16,5-7-129-16,1-2-402 16</inkml:trace>
  <inkml:trace contextRef="#ctx0" brushRef="#br1" timeOffset="50611.54">13767 10878 817 0,'0'0'28'0,"0"0"2"15,0 0 30-15,0 0-29 16,0 0-31-16,0 0-2 16,51-42-11-16,-30 42-3 15,-3 0 8-15,-2 0 8 16,-4 0 1-16,-3 3 0 15,-4 11 6-15,-5 4 11 16,0 4 25-16,-5 3 4 16,-10-1-3-16,-1-1 11 0,4-1-10 15,3-8-12-15,6 0-8 16,3-5-14-16,0-2-9 16,0-4 1-16,21 0-3 15,2-3-14-15,6 0-22 16,1 0-19-16,-2-4-26 15,0-3-25-15,-5-1-80 16,-2-3-59-16,-2 1-250 16</inkml:trace>
  <inkml:trace contextRef="#ctx0" brushRef="#br1" timeOffset="50999.49">14286 10784 639 0,'0'0'91'15,"0"0"48"-15,-49 84-15 16,34-53-16-16,2-4-25 16,1-3-27-16,1-5-32 15,1-3-15-15,1-4-8 16,3-8 2-16,4-4-3 0,-1 0-11 15,3 0-33-15,0-6-65 16,0-8-51-16,2-2 31 16,10 0-18-16,1-1 49 15,-2 3 39-15,1-1 59 16,1 3 21-16,-2 3 63 16,-1 3 13-16,0 4 14 15,0 2-22-15,0 0-10 16,2 0 4-16,0 2 0 15,0 11-26-15,-2-1-24 16,-1 3-23-16,-1 1-10 16,0 1-10-16,-3-2-115 15,3 0-91-15,-4-5-135 16</inkml:trace>
  <inkml:trace contextRef="#ctx0" brushRef="#br1" timeOffset="51199.46">14476 11033 872 0,'0'0'21'0,"0"0"50"16,0 0 27-16,0 0-54 16,0 0-44-16,0 0-30 15,72-16-173-15,-64 13-603 16</inkml:trace>
  <inkml:trace contextRef="#ctx0" brushRef="#br1" timeOffset="51841.13">15194 10916 479 0,'0'0'393'0,"0"0"-387"16,0 0-6-16,0 0 29 16,0 0-8-16,-27 73-10 15,27-55-5-15,0-1-4 16,4-4-1-16,8-6 0 16,2-3-1-16,3-4 0 15,3 0-2-15,-5 0 2 16,-2-11 1-16,-10 0 0 0,-3-4 6 15,0-3 3 1,-13-4 7-16,-7 0-13 0,-5-1 6 16,-4 0-2-16,0 3-3 15,-1 2 1 1,6 2-6-16,10 3 1 0,10 1 3 16,4 2 4-16,4-4-8 15,18-3-9-15,6-5 6 16,8-3 3-16,1-7 0 15,-3-1 2-15,-1-3-1 16,-6 0 8-16,-9 3 21 16,-6 6 2-16,-11 7 34 15,-1 8-14-15,-3 6-16 16,-15 6-20-16,-4 0-15 0,-2 16-1 16,0 10-3-16,2 9 2 15,7 2-4-15,5 5-53 16,8 4-53-16,2-2-40 15,5-2-109-15,11-7-134 16</inkml:trace>
  <inkml:trace contextRef="#ctx0" brushRef="#br1" timeOffset="52175.67">15492 10832 837 0,'0'0'47'15,"0"0"8"1,0 0 3-16,0 0-43 16,0 0 28-16,0 0 24 0,0 69-31 15,1-46-27-15,10-5-2 16,7-4-5-16,1-5 0 16,1-5 1-16,5-4 1 15,0 0-2-15,2-7-2 16,-3-9 0-16,-3-2 0 15,-2-1 0-15,-4 3 0 16,-2 1 0-16,-6 8 0 16,-4 4 21-16,-3 3 23 0,1 0-38 15,1 8-4-15,2 9-4 16,1 2 2 0,2-1-1-16,0 2-14 0,1-6-105 15,0-4-116 1,2-8-341-16</inkml:trace>
  <inkml:trace contextRef="#ctx0" brushRef="#br1" timeOffset="52760.3">16141 10862 192 0,'0'0'78'15,"0"0"16"-15,0 0-31 16,0 0 13-16,0 0 18 15,0 0-4-15,21-18 0 16,-21 14-13-16,0 0 15 16,0 0 0-16,0 4-21 15,-3 0-24-15,-9 0-20 16,-3 8-13-16,-3 9-7 0,1 2-1 16,1 4-5-16,6-3-1 15,2-3 0-15,4-3 0 16,3-5 0-16,1-3-4 15,0-3-9-15,8-3-18 16,10 0 21-16,6-9 4 16,4-7-1-16,2-3 4 15,0-6 3-15,-2-3 0 16,-1-7 0-16,-6-5 0 16,-1-3 3-16,-11-3-1 15,-8 2-2-15,-1 3 5 16,-6 7 10-16,-16 7-3 15,-4 7-9-15,-5 10-3 16,-1 8 0-16,3 2-2 16,0 6-22-16,4 10-43 15,3 5-60-15,8 0-74 16,6 0-170-16</inkml:trace>
  <inkml:trace contextRef="#ctx0" brushRef="#br1" timeOffset="53961.9">16514 10814 429 0,'0'0'222'0,"0"0"-152"0,0 0 13 15,0 0-49-15,0 0-6 16,0 0 37-16,5 39-43 16,0-24-8-16,1-2 11 15,0-1-12-15,3-4-10 16,4-2 1-16,3 1-3 15,1-5-1-15,1 0-12 16,0-2-7-16,-1 0-11 16,-1 0 7-16,-2 0 3 0,2-11 9 15,-1-1 7-15,1-1 4 16,2-2 3 0,-4-1-2-16,-5 4 1 0,-3-1 8 15,-2 5 25 1,-3 2 18-16,-1 3 2 0,0 3-1 15,0 0-24-15,0 3-30 16,-1 19-2-16,-11 11 2 16,0 7 4-16,0 6-3 15,5 2 2-15,1 4-2 16,1-2 1-16,1-3-2 16,1-3 0-16,0-7 1 15,-3-6-1-15,0-9 0 16,0-9 0-16,-2-4 0 15,0-9 1-15,0 0 3 16,-4-2 28-16,-3-15-17 0,-1-2-8 16,-2-4-4-1,3 0-2-15,0 4 2 0,6 0 22 16,3 5-4-16,3 1 0 16,3 2-1-16,0 2 0 15,15-3-1-15,13 2-6 16,7 0-12-16,2 0-1 15,3 0-31-15,-6-2-61 16,-2-5-220-16</inkml:trace>
  <inkml:trace contextRef="#ctx0" brushRef="#br1" timeOffset="56927.08">18437 10319 43 0,'0'0'478'0,"0"0"-448"16,0 0 26-16,0 0 58 16,0 0-18-16,-21 99-14 15,17-49 4-15,-4 8-4 16,-1 9-11-16,-1 3-23 0,1 3 1 15,-1-3-22 1,0-7 2-16,1-7 10 0,3-10-25 16,-1-5-3-16,0-7-3 15,1-7-7 1,-1-7 1-16,3-6-2 16,0-7-3-16,4-7-65 0,0 0-122 15,12-11-130 1</inkml:trace>
  <inkml:trace contextRef="#ctx0" brushRef="#br1" timeOffset="57408.25">18019 10321 482 0,'0'0'70'0,"0"0"40"0,0 0 56 16,0 0-31-16,0 0-42 15,0 0-64-15,68-14-19 16,-1 14 31-16,15 0-7 15,12 4 2-15,10-3-9 16,-1-1-6-16,-8 0-12 16,-14 0-3-16,-24 0-4 15,-20-1-1-15,-19-1-1 0,-12 2-16 16,-6 0-101 0,-3 0-221-16</inkml:trace>
  <inkml:trace contextRef="#ctx0" brushRef="#br1" timeOffset="58495.3">18822 11176 627 0,'0'0'137'0,"0"0"-79"16,0 0 57-16,0 0-39 16,0 0 0-16,0 0-36 15,-12-54-16-15,13 44-13 16,8 3-8-16,2 0 2 15,1 3-5-15,-2 1 4 16,3 1-3-16,1 2 2 16,-2 0-1-16,1 0-1 15,-4 14-1-15,-1 5 0 0,-4 3 0 16,-2 4 0-16,-2 0 1 16,0-4 0-16,-7-1 0 15,-7-4 2 1,-5-3 3-16,-1-2 18 15,-2-7-4-15,-2-2 5 0,2-3-6 16,2 0 0-16,-1-3 9 16,3-12-12-16,0 0-11 15,2-3-2-15,7-2 1 16,3-1-2-16,3-1 1 16,3-3-1-16,0-1-1 15,0 1-2-15,0-2 2 16,0 1-1-16,6 3 0 0,3 0-1 15,3 7 0 1,0 2 1-16,4 5-1 0,1 1-2 16,5 4 2-16,2 3 0 15,4-1 1-15,-1-1 0 16,6-1 2-16,-2-2 1 16,-4 0 8-16,-1-2 1 15,-7 0-3-15,-9-3-3 16,-2 3-1-16,-5-4-5 15,-3 2 0-15,0 4-11 16,0 3-41-16,-12 3-63 16,-3 0-117-16,0 7-198 15</inkml:trace>
  <inkml:trace contextRef="#ctx0" brushRef="#br1" timeOffset="59242.94">19289 10706 644 0,'0'0'136'0,"0"0"-52"16,0 0 15-16,0 0-9 16,0 0-31-16,0 0-33 15,76 4 4-15,-40-4-2 16,3 2-2-16,-3-1-17 15,-5 0-9-15,-4 3-2 16,-7-2-52-16,-3 2-125 16,-4-4-178-16</inkml:trace>
  <inkml:trace contextRef="#ctx0" brushRef="#br1" timeOffset="59457.87">19338 10851 660 0,'0'0'100'0,"0"0"-41"15,0 0 40-15,0 0 2 16,94 5-40-16,-53-5-13 16,1 0-15-16,-1 0-25 0,-7 0-8 15,-4 0-12 1,-2 1-144-16,4-1-249 0</inkml:trace>
  <inkml:trace contextRef="#ctx0" brushRef="#br1" timeOffset="60894.79">20369 9940 427 0,'0'0'88'16,"0"0"-47"-16,0 0 58 15,0 0-17-15,0 0-8 16,0 0-19-16,15 1 5 16,-15-1 8-16,-6 0-5 0,-13 0-31 15,-8 0-21-15,-8 0-5 16,-6 2 1-16,-5-1-3 16,-4 2-3-16,1 0 1 15,4-2 1 1,7 5 0-16,8-1-2 0,7 0-1 15,8-1 0 1,8-1 0-16,5-1-4 0,2 3-3 16,0 1 4-16,0 1 3 15,0 5 2-15,11 1-1 16,3 4 0-16,0 1 1 16,2 4-1-16,-5 5-1 15,-2 4 1-15,-4 6-1 16,-4 5 1-16,-1 7 2 0,0 10 0 15,0 4 14 1,0 4 3-16,0 4 5 0,0 7-6 16,-3 3-7-16,-1 2-5 15,-1-3-2 1,-1-4 2-16,-2-3-2 0,-5-8 1 16,1-5-3-16,-3-6 0 15,3-5-1-15,3-8-2 16,-1-5 2-16,2-6 0 15,2-7 0-15,2-6-2 16,1-7 0-16,1-6 0 16,2-3 0-16,0-1 1 15,0 0 0-15,0 0 3 16,0 0 7-16,12 0-1 16,9 0-2-16,9 0-5 15,4-2 0-15,7-1 0 0,2 1 1 16,3 2 2-16,1 0 0 15,-3 0-1-15,-6 0 0 16,-9 0 1-16,-8 2-6 16,-9 4 0-16,-4-1-5 15,0 0-46-15,0-2-172 16,-2-3-482-16</inkml:trace>
  <inkml:trace contextRef="#ctx0" brushRef="#br1" timeOffset="61931.54">20171 9992 419 0,'0'0'61'0,"0"0"33"16,0 0 13-16,0 0-5 15,0 0-20-15,0 0-22 16,0-5-17-16,0 5-19 16,0 0-13-16,0 6-2 15,0 10 36-15,0 5-18 16,0 6 9-16,0 3-10 16,-5 3-10-16,-3 3-4 15,1 1-4-15,1 6-1 16,2 2-1-16,-1 6 4 15,2-1-2-15,0 5 3 16,2 1-3-16,-1 0-5 16,0 5 0-16,0 1-1 0,-2 2-2 15,-1-3 1 1,-1-1-1-16,-2-3 1 0,0-3-1 16,-1-3 0-16,1-6 0 15,2-2 3-15,3-7 2 16,0-3 1-16,3-1 2 15,0-7-1-15,0-3-4 16,0-2-2-16,0-3-1 16,0-1 0-16,0 0 0 0,0-1 0 15,0 1 0-15,0 0 0 16,0-1-2 0,0 0-55-16,-3 2-47 15,-1-5-45-15,-2-2-43 16,4-9-123-16</inkml:trace>
  <inkml:trace contextRef="#ctx0" brushRef="#br1" timeOffset="67744.66">20599 10168 353 0,'0'0'258'16,"0"0"-199"-16,0 0 51 15,0 0-31-15,0 0-9 16,0 0-16-16,0 0-20 15,9-14-19-15,5 7 3 16,3 0-2-16,7-1 1 16,3 0-3-16,-2-1 3 0,-1 1-6 15,-6 4-5-15,-6 4-1 16,-3 0-2-16,-5 0-3 16,1 13 0-16,-5 8 0 15,0 6 5-15,0 2 5 16,-15 0 0-16,-3-2 2 15,-6-2-2-15,-3 0 6 16,-2-6-3-16,0 0 13 16,5-10 0-16,3-4-14 15,5-5 1-15,4 0 12 16,1 0-6-16,0-17-6 16,0-6-8-16,3-6-2 15,4-2-3-15,0-2 1 16,4-3 0-16,0 3-1 15,0 0 1-15,0 0-1 0,4 6 0 16,0 2 0-16,4 7 0 16,1 5-3-16,3 5-5 15,1 3 2-15,7 2-2 16,1 2 4-16,7 1 3 16,4 0 1-16,3-1 1 15,2-3-1-15,-4-3 1 16,-5-2 0-16,-9-2 0 15,-5 0 1-15,-5-4 0 16,-2 2-2-16,-3-2-3 16,2 4-88-16,-5 1-119 15,-1 5-244-15</inkml:trace>
  <inkml:trace contextRef="#ctx0" brushRef="#br1" timeOffset="68138.38">21091 10189 595 0,'0'0'124'0,"0"0"19"15,0 0 7-15,0 0-41 16,0 0-50-16,0 0-42 15,-1 27 34-15,-10-1 4 16,7 2-24-16,1 3-22 16,3 0-8-16,0 0-1 0,0-1-3 15,3-8-113-15,18-11-275 16</inkml:trace>
  <inkml:trace contextRef="#ctx0" brushRef="#br1" timeOffset="68794.88">21922 10054 574 0,'0'0'113'15,"0"0"38"-15,0 0-28 16,0 0-52-16,0 0-33 15,0 0-10-15,-69 41-11 16,50-10-9-16,4 2 0 16,5-1-5-16,5-2-1 15,5-5 0-15,0-3-1 16,5-6-1-16,14-6 3 16,5-9-2-16,3-1 2 15,10-7 1-15,0-13-3 16,-4-6 0-16,-4-4 0 15,-11-4-1-15,-7-1 0 16,-5 2 0-16,-6 5 2 0,0 7 0 16,-16 9 7-16,-14 4-9 15,-7 8 2-15,-2 0-2 16,2 9-1-16,5 9-14 16,10 7-68-16,15-2-80 15,7-2-167-15</inkml:trace>
  <inkml:trace contextRef="#ctx0" brushRef="#br1" timeOffset="69254.8">22541 10037 437 0,'0'0'313'15,"0"0"-298"-15,0 0 34 16,0 0 8-16,-56 78-22 15,56-49-14-15,0 1-8 16,1-3-5-16,17-6 6 16,2-6 4-16,9-5 5 15,7-10-6-15,4 0-5 16,2-5-3-16,-3-12 0 16,-8-7 10-16,-7-2 10 15,-8-3 3-15,-7-5-9 16,-9 3-11-16,0 1-4 15,-17 8-8-15,-15 5-2 16,-5 6-13-16,-5 9-21 16,-1 2-58-16,4 0-78 15,3 14-241-15</inkml:trace>
  <inkml:trace contextRef="#ctx0" brushRef="#br1" timeOffset="70252.85">20705 10768 437 0,'0'0'55'16,"0"0"32"-16,0 0 5 16,0 0-6-16,0 0-3 15,0 0-44-15,-38-11-12 16,31 11 6-16,-1 0 0 0,0 0-1 15,2 2-14 1,1 3-2-16,2 2-10 16,-1 1-2-16,0 2 0 15,-1 4 1-15,0 3-1 0,-1 5 3 16,-3 0 3-16,-1 3 8 16,3-2-1-16,2-1-4 15,2 0 0 1,3-2-4-16,0-1-5 15,1 0 0-15,19-2 0 0,4-4 4 16,7-1 4-16,3-6-10 16,0-4 1-16,-2-2-3 15,-5 0-3-15,-5-6 2 16,-1-8 0-16,-3-4-1 16,-2-7 2-16,-2-4 0 15,-5-4 0-15,-6-5-2 16,-2 1 2-16,-1 1-2 15,0 7-1-15,-13 8-3 16,-8 8-13-16,-1 9-16 0,-2 4-14 16,1 0-33-16,2 18-14 15,5 4-108 1,7 1-139-16</inkml:trace>
  <inkml:trace contextRef="#ctx0" brushRef="#br1" timeOffset="70915.81">21606 10928 562 0,'0'0'244'0,"0"0"-234"16,0 0 62-16,0 0-12 15,0 0 9-15,0 0-34 0,-9-81-23 16,24 71-11-1,-3 1-1-15,-3 5 1 0,-4 2-1 16,-3 2 0-16,0 0 0 16,-2 0-9-16,1 4 2 15,-1 14 7 1,2 3 1-16,-2 1 2 0,0-3-3 16,0-1 1-16,0-3 1 15,0-4 1-15,-8-3 4 16,-5-2 8-16,-4-1 20 15,-4-3-14-15,-4-2-11 16,-2 0-1-16,2-6 19 16,2-9-15-16,3-5-2 15,6-4-6-15,5-1-3 16,6-3 1-16,3 1 0 0,0-3-1 16,12 1 3-16,8-2 0 15,8 1 2-15,8 2-4 16,5 3 4-16,0 6-4 15,-4 4 2-15,-1 3 17 16,-8 4 8-16,-5 1-2 16,-11 2-12-16,-5 4-13 15,-7 1-3-15,0 0-4 0,1 0-32 16,-1 14-62 0,2 5-77-16,-2 1-167 15</inkml:trace>
  <inkml:trace contextRef="#ctx0" brushRef="#br1" timeOffset="71318.5">21862 10887 623 0,'0'0'108'0,"0"0"-44"0,0 0 30 15,0 0-53-15,0 0-17 16,0 0-20-16,57-22-4 16,-36 31 2-16,0 2-1 15,-5 3 1-15,-7-3 6 16,-6 4 0-16,-3-1-2 15,-3 3 19-15,-17-1 25 16,-6 1 3-16,2-3-6 16,3-3-2-16,8-4 1 15,4-3-14-15,8-1-17 16,1 1-8-16,0 1-6 16,16 1 2-16,17-3-3 0,10-1-14 15,1-2-118 1,-6 0-207-16</inkml:trace>
  <inkml:trace contextRef="#ctx0" brushRef="#br1" timeOffset="71876.38">22650 10743 503 0,'0'0'111'0,"0"0"62"15,0 0-100-15,0 0-53 0,0 0 20 16,0 0 4-16,-85 101 0 15,70-66-25 1,8-5 21-16,5-7-17 0,2-2-1 16,2-10-8-16,20-7 8 15,8-4 15-15,6 0-10 16,4-22-11-16,1-4-1 16,-3-5 27-16,-7-2-8 15,-9-1-4-15,-11 1-12 16,-11 5-8-16,0 5-10 15,-24 11-6-15,-13 6-12 16,-9 6-3-16,-3 6-26 16,-2 21-58-16,8 7-92 0,4 3-280 15</inkml:trace>
  <inkml:trace contextRef="#ctx0" brushRef="#br1" timeOffset="72653.62">20882 11318 541 0,'0'0'110'0,"0"0"-7"16,0 0 0-16,0 0-45 15,0 0-12 1,-80 41-11-16,63-11 2 0,3 2-12 16,9 0-5-16,5-2-10 15,0-5 1-15,21-7 6 16,9-4 9-16,9-11-13 16,7-3-5-16,3-6 0 15,-1-17-2-15,-11-4-1 16,-10-5-2-16,-15-2 1 15,-8-1-2-15,-4 2-1 16,0 6-1-16,-18 10-1 16,-6 9-4-16,-2 8-4 15,-1 0 1-15,3 7-28 0,4 9-30 16,10 1-71 0,6 3-101-16,4-3-50 0</inkml:trace>
  <inkml:trace contextRef="#ctx0" brushRef="#br1" timeOffset="73092.03">21599 11365 132 0,'0'0'636'15,"0"0"-616"-15,0 0 72 16,0 0-27-16,-88 28-27 16,80 0-14-16,8 6-13 15,0 0-7-15,18-3 2 16,15-4 4-16,9-10 3 0,4-9-11 15,2-8-1 1,1 0 0-16,-6-11 1 0,-7-13 2 16,-11-5 0-1,-12-3 10-15,-11-1 34 0,-2 2-12 16,-10 5-15 0,-16 6 31-16,-11 7-29 0,-3 6-19 15,-1 7-4-15,8 0-2 16,10 0-19-16,9 18-74 15,14 0-67-15,0 1-67 16,18-2-170-16</inkml:trace>
  <inkml:trace contextRef="#ctx0" brushRef="#br1" timeOffset="73730.73">22450 11400 819 0,'0'0'121'0,"0"0"-98"16,0 0 4-16,0 0-4 15,0 0-1-15,0 0-15 16,57-69-7-16,-35 69 0 16,-4 0 0-16,-1 0 0 15,-7 3 0-15,-4 10-2 16,-4 8 2-16,-2 1 8 15,0 6 10-15,-5-2-2 16,-7 1-3-16,-3-5 4 16,2-3 0-16,-2-5-3 15,3-4 4-15,1-6-2 16,0-4 10-16,-1 0 9 16,-3-12 1-16,0-10-28 15,-1-5-6-15,0-2-2 16,0-1 2-16,4 0-2 0,3 2 0 15,2 5 1 1,7 3 2-16,0 7-1 16,0 1 7-16,12 2 1 0,10 2-9 15,11-3 0-15,6-1 0 16,7-1 0-16,3-2 0 16,-1-2 2-16,-5-1 9 15,-10-2-3-15,-9 0-1 16,-9 1-5-16,-8 3-3 15,-5 2 0-15,-2 4-5 16,0 4-39-16,0 6-49 16,-6 0-174-16,3 0-457 15</inkml:trace>
  <inkml:trace contextRef="#ctx0" brushRef="#br1" timeOffset="74266.53">22829 11307 801 0,'0'0'61'0,"0"0"8"15,0 0 12-15,0 0-10 16,0 0-11-16,0 0-33 16,30-29-14-16,-11 29-7 15,2 0 5-15,-4 0 16 16,-3 0 9-16,-3 2-5 15,-6 7-13-15,-4 2-12 16,-1 3-4-16,-1 3 4 16,-17-1-2-16,-2 2-3 0,3-5 1 15,4-1 0-15,7-2-2 16,6-2-1-16,0 2 0 16,0-3-2-16,5 3-6 15,4 0 8 1,0 0 1-16,-2 0 0 0,-5 1 1 15,-2 0 0-15,0-4 6 16,-9 0 5-16,-8 1 16 16,-2-1-20-16,3-1-8 15,-1 2-10-15,8-2-115 16,6-6-180-16</inkml:trace>
  <inkml:trace contextRef="#ctx0" brushRef="#br1" timeOffset="75459.25">23132 9878 494 0,'0'0'94'0,"0"0"75"15,-89-19-27-15,78 16-29 16,7 1-26-16,4 2-15 15,3 0-31-15,26 0-12 16,15 0-23-16,17 0-2 16,16 2-2-16,9 7-2 15,12 2 2-15,0 0-3 16,-4 2 2-16,-7-3 0 16,-18-2-1-16,-17-2 1 0,-18-2-1 15,-14-1 1 1,-12-2-1-16,-6 1-1 0,-2 1 0 15,0 1-3-15,0 6 0 16,-10 7 4-16,-2 2 3 16,0 8-2-16,-2 8-1 15,5 3 2-15,0 9 0 16,4 12 0-16,2 10 2 16,1 12-2-16,2 9 0 15,0 9-1-15,0 1-1 16,0 4 0-16,0-6-1 15,3-6 0-15,-3-9 0 16,0-8-1-16,0-8 2 16,-14-9-1-16,-3-5 1 15,0-9-1-15,1-5 1 0,1-3 0 16,5-5-1-16,2-3-2 16,5-6 1-16,3-3-28 15,0-6-29 1,0-4-5-16,0-4 33 0,0-4 2 15,0-1-2-15,0 0 31 16,0 0 6-16,0 0 4 16,-14-10 4-16,-12-2-7 15,-13 0-1-15,-16-1 17 16,-11 2 8-16,-7 3 9 16,7 2-4-16,11 2 0 15,16 4-26-15,13 0-10 0,12 0-49 16,12-3-119-1,2-6-228-15</inkml:trace>
  <inkml:trace contextRef="#ctx0" brushRef="#br1" timeOffset="76186.33">23543 10030 381 0,'0'0'88'0,"0"0"-2"15,0 0 9 1,0 0 4-16,0 0-14 0,0 0-35 16,0-31-18-16,0 31-12 15,0 0-7 1,0 10-5-16,0 10 66 0,0 8-24 16,0 14 1-16,0 12-6 15,0 15 5-15,0 16-15 16,0 12-2-16,5 11-6 15,0 8 0-15,1 3-22 16,-2-4-1-16,1-2-2 16,1-12-1-16,-2-7-1 15,-4-14 0-15,0-8 0 16,0-7-1-16,0-8 1 16,0-5-2-16,0-8-6 15,0-9-60-15,0-11-135 0,0-11-218 16</inkml:trace>
  <inkml:trace contextRef="#ctx0" brushRef="#br1" timeOffset="80847.92">30416 10425 475 0,'0'0'166'0,"0"0"-148"15,0 0 70-15,0 0 13 16,0 0-4-16,0 0-23 16,0 0-31-16,0 0-16 15,0 0 4-15,0 0 1 16,0 0-9-16,0 0-13 15,6 0-1-15,3-1-4 16,4-6-4-16,-1-3 2 16,2-1-2-16,2-5 0 15,1-2-1-15,5-4 0 16,3 1-3-16,2-1-3 16,1-1-4-16,2 2-3 15,0 0-3-15,0 1-10 16,-2 1 6-16,2-2 8 0,-4 3-1 15,0 0 0 1,1 0 6-16,-2 0-6 0,1 1 3 16,-3 1-8-16,2 0-13 15,-2 2 3-15,3-2 12 16,-1 4 9-16,0-1-7 16,-3 1 9-16,0 2 0 15,-2-3-1-15,-1 1-2 16,-2-3-11-16,0 2 3 15,-1-1-3-15,1 1-5 16,-1 0 11-16,3-2 1 16,1 0-2-16,-1 2 9 15,1 1-3-15,-2 3 6 16,-4 0 1-16,-3 2-7 16,-4 0 1-16,-4 1-4 0,1 0 10 15,-3 0 1-15,1 2 0 16,3-3 3-16,0-2 3 15,-1 0 2-15,4 1 3 16,-2-2-6-16,2 2 5 16,2 0 3-16,-3 3-4 15,-1 1-5-15,1-1-2 16,-1 0-2-16,0-2 2 16,0 1-1-16,1 1 0 15,-2 0 12-15,1 2-3 0,-3-1 1 16,-1 3 3-16,-1 1-1 15,1-1 6 1,-2 1-8-16,1-2 2 16,1 2-2-16,-1 0-6 0,4-1-5 15,-1-1 0-15,2 1-2 16,-1 1-4-16,-2-2-18 16,-2 1-29-16,1 1-25 15,-2 0-17-15,0 0 9 16,0 0-1-16,0 0-14 15,0 0-15-15,0 0-29 16,0-2 46-16,0 0 60 16</inkml:trace>
  <inkml:trace contextRef="#ctx0" brushRef="#br1" timeOffset="81610.73">31483 9628 435 0,'0'0'67'16,"0"0"3"-16,0 0-7 16,0 0-10-16,0 0-19 15,0 0-24-15,3-3 10 16,-3 3-1-16,0 0 11 16,-8 0-3-16,-7 0 8 0,-6 0-19 15,-4 0 3-15,-5 6 8 16,0 2-12-16,0 0-2 15,2 1-5-15,3-1 0 16,2-1 0-16,1-2-3 16,3 1 3-16,5-1-5 15,5-2 0-15,3 0-3 16,5-2 2-16,1 1-3 16,0-1 2-16,0-1 3 15,4 2 3-15,11-2 15 16,12 0-3-16,4 0-13 15,7 0-2-15,1-3-4 16,-1-6 1-16,-4-2 0 16,-5 4-1-16,-8 0 2 15,-6 1-1-15,-5 1 1 16,-5 3-1-16,-4 0 4 0,-1 2 2 16,0 0 16-16,0 0-5 15,0 0-14-15,0 0-4 16,0 0-4-16,-7 7 4 15,-2 9 2-15,-5 0 7 16,5 2-4-16,0 0 4 16,0 3-2-16,-1-1-3 15,2 3-1-15,1-2-3 16,2-2 0-16,1 0 0 16,3-7 0-16,1-1 0 0,0-7 0 15,0-1 0-15,0-3 1 16,0 0-1-1,-2 0 4-15,1 0 1 0,-2 0 1 16,-3 0 7-16,0-10 9 16,-6-4-19-16,1 1-2 15,1-1 1-15,-5-2 10 16,3 1-7-16,-3 1-4 16,2 0 2-16,2 2-1 15,4 2 5-15,2 5 13 16,4 0-1-16,-1 3-10 15,2 2-5-15,0 0-3 0,0 0-1 16,-1 0-2 0,1-2-32-16,0 1-81 15,0-2-241-15</inkml:trace>
  <inkml:trace contextRef="#ctx0" brushRef="#br1" timeOffset="82912.03">31681 9278 503 0,'0'0'163'0,"0"0"-148"16,0 0 66-1,0 0-8-15,0 0-7 16,0 0-28-16,10-2-29 16,-5-2 4-16,-2-1 9 15,-1-1 22-15,-1 0-4 16,-1 0-17-16,0 0-8 0,0 0 0 15,0 0-2-15,0 0-2 16,-1 1-7-16,-12 1 0 16,-3 0-4-16,-5 4 4 15,-3 0 2-15,0 0-3 16,2 6 3-16,6 7-6 16,2 6 0-16,7-1 2 15,4 3 0-15,3 0 3 16,0-2-4-16,13-1 2 15,8-2 3-15,4-4-2 16,2-4 0-16,-3-3-2 16,-3-5 2-16,-2 0-4 15,-1 0 2-15,-1-6 1 0,-3-2-2 16,-1-3-1-16,-4 5 2 16,-2 2 0-16,-6 2 3 15,-1 1 28-15,0 1-15 16,0 0-11-16,2 0-7 15,-1 10-2-15,4 6 2 16,-1 1 6-16,2 2-2 16,-1-3-3-16,1-4-1 15,-2-2 0-15,1-3-18 16,-1-1-101-16,1-6-98 0,-4 0-241 16</inkml:trace>
  <inkml:trace contextRef="#ctx0" brushRef="#br1" timeOffset="83525.91">31497 9006 545 0,'0'0'133'0,"0"0"-57"16,0 0-29-16,0 0-30 15,99-9-2-15,-46 9-5 16,2 0-1-16,-2 0 7 16,-8 0 6-16,-14 0-6 15,-14 0-7-15,-10 0-6 16,-5 0 11-16,-2 0 57 16,0 0-8-16,-5-1-24 0,-10-9-37 15,-6-2 3-15,2 1 6 16,-1 1-7-16,6 0 3 15,6 2 11-15,4 4-7 16,4 1 1-16,0 1 1 16,0 2-7-16,0-1 0 15,4 0 4-15,11-1-8 16,3 1-2-16,4 1 0 16,2 0 1-16,-3 0 0 15,0 0 2-15,0 0 12 16,-6 5 5-16,-5 2-3 15,-4 1-4-15,-6 1-11 16,0 4-2-16,-5 3 0 16,-11 1 0-16,-3 4-3 15,1 1 3-15,3 2-108 0,3-5-166 16</inkml:trace>
  <inkml:trace contextRef="#ctx0" brushRef="#br1" timeOffset="85309.11">30419 10443 192 0,'0'0'152'16,"0"0"-68"-16,0 0 4 16,0 0-5-16,0 0 6 15,0 0-30-15,-5-31-13 16,5 22-18-16,0-1-9 15,0-2 9-15,0-1 9 16,0-2-9-16,0-1 9 16,0 0-16-16,0 0-9 15,0-1 1-15,0 0-1 16,0-1 1-16,-1-3-3 16,-2 2-5-16,2-1 18 15,-1-1-17-15,2 0-6 16,0 2 3-16,-1-3-3 0,-3-1 0 15,1-1 0-15,-3-1 0 16,3-1-2-16,0-2 2 16,2 5-1-16,1-1 2 15,0-1-2-15,0 1 0 16,0 1-2-16,1-1 0 16,1 0-3-16,-2 1-2 15,0 3 6-15,0-3 1 16,0 3 1-16,0-1 0 15,0-1-30-15,0 4 30 16,0-2 2-16,0 1-1 16,0-1 2-16,0 2 0 15,-2 0 16-15,1 1-17 16,-1 2 1-16,1 0-3 0,-3-1 0 16,1 0 1-16,0 1-1 15,-2-1 1-15,2-2-1 16,0-1-1-16,2 0 1 15,-3-1 0-15,4 5 0 16,0 2 0-16,0 2 0 16,0 4 1-16,0 0 2 15,-1 0-2-15,-1-2-1 16,-2-2 0-16,1-1-1 0,-1-2 1 16,1 2 2-1,-2-4-2-15,2 2 1 16,0-2 0-16,2 5 0 0,-1 1 0 15,1 2 8 1,1 0 18-16,0 5-16 16,0-3 2-16,0 3-1 0,0 1 2 15,0 0-6-15,0 2-4 16,0 0-4-16,0 0-2 16,-3 0-15-16,-3 0-94 15,-5 2-113-15,-1 0-281 16</inkml:trace>
  <inkml:trace contextRef="#ctx0" brushRef="#br1" timeOffset="86056.95">30353 9096 436 0,'0'0'75'15,"0"0"45"-15,0 0 21 16,0 0-45-16,0 0-28 16,0 0-44-16,0-4-24 15,-9 19 2-15,-1 4 8 16,-2 4 16-16,1-3-3 16,2-3-3-16,0-2-1 15,2-3-7-15,3-7 4 16,-1-2-6-16,5 0-3 15,-1-3 4-15,1 0 17 16,0 0 5-16,-2 0 2 0,2 0 3 16,0-10-15-16,0-3-14 15,0 0-7 1,0 0 6-16,0 1-3 16,2 0-3-16,4 2-1 0,0-2-1 15,2 1 0-15,-2 1 0 16,0 3 0-16,-3 3 1 15,-1 1-2-15,-2 3 0 16,3 0-7-16,4 0-3 16,2 13 2-16,2 6 9 15,0 4 0-15,-1 2 0 16,0-2 1-16,3-2-1 0,-2-2 0 16,0-3 0-16,-3-8 1 15,-3-4-1 1,-2-1 1-16,-3-3 0 15,0 0 4-15,0 0 0 16,0 0 3-16,0 0 8 0,-8 0 3 16,-3-5-16-16,-6 2 0 15,-5 0-3 1,-5 3-2-16,-2 0-1 0,1 0 1 16,4 14-37-16,2 5-49 15,2 5-104-15,7 3-230 16</inkml:trace>
  <inkml:trace contextRef="#ctx0" brushRef="#br1" timeOffset="87369.74">30471 10382 163 0,'0'0'193'16,"0"0"-135"-16,0 0 23 15,0 0-25-15,0 0 16 16,0 0 2-16,118-8-11 15,-63 8-9-15,12 0-16 16,9 0-6-16,2 0-6 16,5 0-14-16,4 0 2 0,-2 0 6 15,0 2-8-15,-4-2-9 16,-10 0-2-16,-3 0-1 16,-2 0 3-16,0 0-3 15,-2 0 0-15,-1 0 2 16,-2 0 0-1,-4 0 0-15,-6 0 3 0,-2 0-1 16,-1 0 3-16,-1-2 11 16,0 2-8-16,-4 0-8 15,-4 0-2-15,-3 0 0 16,-5 0 0-16,-1 0 0 16,-5 0-1-16,-4 0 2 15,-2-3-1-15,-4 2 0 16,-3-1 1-16,0 2-1 0,-5 0 1 15,1 0 0-15,-2-2-1 16,1 0 0-16,-4 0 0 16,0 0 0-16,-3 0 0 15,0 1-1-15,0-2-6 16,-6-5 1-16,-15-1 0 16,-2-3 6-16,-7-1 7 15,0 1 4-15,3 0 3 16,4 2 16-16,6 2 9 15,6 0-6-15,8 6-7 16,3-1-10-16,0 0-13 16,6 2-3-16,14-1-9 15,8 2 2-15,2 0 0 16,1 0 3-16,-1 5-2 16,-5 1 5-16,-2 4 1 0,-10-1 1 15,-3 3-1 1,-5 2-3-16,-5 1 3 0,0 5 0 15,-3 1 3-15,-16 0 2 16,-5 2-3-16,-3 2-2 16,4-2-69-16,4-4-314 15</inkml:trace>
  <inkml:trace contextRef="#ctx0" brushRef="#br1" timeOffset="88153.76">32405 10858 757 0,'0'0'106'0,"0"0"-76"0,0 0 57 16,0 0-9-16,0 0-21 16,0 0-36-16,13 4-19 15,-6 15-1 1,2 6 9-16,1 3 6 0,1 2-4 15,0-1 0-15,0-1-6 16,0-2-1-16,-2-3-5 16,-1-4-1-16,2-5 1 15,-3-5-13-15,0-4-106 16,0-5-132-16,-1 0-458 0</inkml:trace>
  <inkml:trace contextRef="#ctx0" brushRef="#br1" timeOffset="88387.76">32607 10899 803 0,'0'0'132'15,"0"0"-125"-15,0 0 40 16,0 0 31-16,-92 29-12 0,62-3-37 15,0 4-18-15,3 1-1 16,2-2-9-16,3 0-1 16,2-5 0-16,3-2-69 15,7-4-144-15,10-8-203 16</inkml:trace>
  <inkml:trace contextRef="#ctx0" brushRef="#br1" timeOffset="88655.06">32748 11098 840 0,'0'0'191'0,"0"0"-188"16,0 0-3-16,0 0 11 16,-36 94-11-16,31-63-3 15,4-3-59-15,1-4-265 16</inkml:trace>
  <inkml:trace contextRef="#ctx0" brushRef="#br1" timeOffset="90195.72">29741 9050 650 0,'0'0'112'15,"0"0"-38"-15,0 0 12 16,0 0 16-16,0 0-15 15,0 0-47 1,0 9-30-16,8 10 20 0,4 3 33 16,3 3-24-1,-2 4-15-15,0-4-20 0,0-1-2 16,-7-2-2-16,1-2 0 16,-4-4-3-16,-2-2-32 15,1-4-58-15,-1-5-62 16,2-5-104-16,0 0-281 0</inkml:trace>
  <inkml:trace contextRef="#ctx0" brushRef="#br1" timeOffset="90491.43">29886 9066 560 0,'0'0'266'0,"0"0"-222"16,0 0 14-16,0 0-12 15,0 0 15-15,0 0-8 0,-76 40-13 16,49-14-6-16,4 5-11 16,3 2-10-16,2-1-12 15,4 1-1-15,3-1 0 16,5-6-30-16,6-8-169 15,0-6-151-15</inkml:trace>
  <inkml:trace contextRef="#ctx0" brushRef="#br1" timeOffset="91025.79">29932 9214 906 0,'0'0'33'0,"0"0"-16"16,0 0 17-16,0 0-3 16,0 0-4-16,0 0-20 15,42-53-1-15,-27 51-5 16,-4 2 1-16,-2 0 0 16,-4 0 1-16,-2 0 3 15,-3 0-1-15,0 0-5 16,0 0 1-16,0 9 0 0,2 2 5 15,-1 4 6 1,-1 4 2-16,0-1-7 0,0 2 2 16,0 0-1-16,-11-1-3 15,-4 3 2-15,-5-4 1 16,-1-1-1-16,0-4 0 16,7-4 1-16,6-4 7 15,7-3 0-15,1-2-4 16,0 0-3-16,0 0-2 15,0 2 1-15,7 2 3 16,11-1 16-16,6 1-5 16,-2-3-13-16,-1 2-5 15,-5-3-3-15,-7 3-30 16,-3 1-56-16,1 2-158 16,-4 1-490-16</inkml:trace>
  <inkml:trace contextRef="#ctx0" brushRef="#br1" timeOffset="91955.77">31484 9759 489 0,'0'0'180'16,"0"0"-147"-16,0 0 68 16,0 0-3-16,0 0-13 15,0 0-32-15,0 3-24 16,0-2-15-16,0 2-13 16,0 5 0-16,0 3-1 15,0 4 0-15,0 3-4 0,-6 2-62 16,0-1-145-16,0-1-152 15</inkml:trace>
  <inkml:trace contextRef="#ctx0" brushRef="#br1" timeOffset="92193.6">31469 10030 535 0,'0'0'153'16,"0"0"-148"-16,0 0 52 15,0 0 5-15,0 0-37 0,0 73-22 16,0-50-3-16,0-3-27 16,0-1-155-16,0-5-145 15</inkml:trace>
  <inkml:trace contextRef="#ctx0" brushRef="#br1" timeOffset="92394.07">31472 10272 491 0,'0'0'23'0,"0"0"66"16,0 0-4-16,0 0 0 16,0 0-61-16,0 0-24 15,22 85-21-15,-22-74-326 16</inkml:trace>
  <inkml:trace contextRef="#ctx0" brushRef="#br1" timeOffset="92854.44">31406 9662 638 0,'0'0'235'0,"0"0"-180"16,0 0 52-16,0 0-63 15,0 0-18-15,0 0-4 16,-71-5-21-16,48 5-1 15,-2 0-11-15,-2 0-73 0,-3 0-95 16,2 0-184 0</inkml:trace>
  <inkml:trace contextRef="#ctx0" brushRef="#br1" timeOffset="93176.13">30950 9647 756 0,'0'0'22'16,"0"0"-8"-16,0 0 0 16,-91 0-1-16,76 4-13 15,0 4-6-15,1-3-21 16,1 2-84-16,1 1 26 0,-2-3 0 16,1-1 25-16,-1-1 45 15,-1 0 15-15,-2-1 3 16,2-2 26-16,-2 0 27 15,1 0 2-15,-1 0 15 16,1 0 0-16,2 0-38 16,0 0-32-16,0 3-3 15,1 1-74-15,-3-1-85 16,3-1-145-16</inkml:trace>
  <inkml:trace contextRef="#ctx0" brushRef="#br1" timeOffset="93358.92">30448 9715 460 0,'0'0'40'0,"0"0"34"16,0 0 5-16,0 0-13 15,-94-5-66-15,78 5-12 0,1 0-70 16,0 0-77-16,5 3-69 16</inkml:trace>
  <inkml:trace contextRef="#ctx0" brushRef="#br1" timeOffset="93544.43">30282 9718 338 0,'0'0'79'0,"0"0"10"16,0 0-10-16,0 0 30 16,0 0-31-16,0 0-71 0,-29-5-7 15,29 5-78-15,0 0-56 16,0 5-68-16</inkml:trace>
  <inkml:trace contextRef="#ctx0" brushRef="#br1" timeOffset="96607.94">30398 10462 99 0,'0'0'360'15,"0"0"-344"-15,0 0 54 16,0 0 23-16,0 0 1 16,0 0-42-16,0 0-38 15,-12-2 19-15,-9 21 1 16,-7 9 6-16,-5 8-10 16,-5 9 12-16,-3 5-17 15,-2 5-19-15,-5 2 2 16,2-1-3-16,-2 0 5 15,5-6-7-15,-1-4 5 0,3-3-4 16,2-2-4 0,0-5 6-16,0 1-5 15,5-3 2-15,3-1 5 0,6-6-5 16,3-3-2-16,8-4-2 16,3-5 1-16,6-8-1 15,2-2 1 1,3-3 0-16,0-2-1 0,0 0 0 15,0 0-2-15,0 0 3 16,2-4 8-16,8-12-6 16,7-6-1-16,1-3-1 0,3-6 0 15,4-4 1 1,3-2-2-16,0-2 2 0,-2 0-2 16,-5 6 3-16,-5 7 2 15,-10 9-1-15,-6 9 10 16,0 4 14-1,0 4-27-15,0 0-2 0,-14 10-4 16,-9 13 5-16,-9 13 2 16,1 2-1-16,4-1 2 15,8-5-1-15,7-8 1 16,5-6-1-16,5-8 3 16,2-4 5-16,0-2-3 15,10-4 11-15,13 0 50 16,11 0-34-16,5-8-27 15,1 1-6-15,3 2-2 16,-5 3-76-16,-5 2-225 16</inkml:trace>
  <inkml:trace contextRef="#ctx0" brushRef="#br1" timeOffset="97022.96">29862 11422 561 0,'0'0'417'0,"0"0"-417"15,0 0-7-15,0 0-5 16,0 0 12-16,0 0 35 0,-3 100 0 15,3-63-8 1,0-1-13-16,0-6-9 0,0-7-4 16,0-3-1-16,0-7-6 15,0-5-125 1,9-8-160-16</inkml:trace>
  <inkml:trace contextRef="#ctx0" brushRef="#br1" timeOffset="97287.24">29990 11468 869 0,'0'0'71'0,"0"0"-51"0,-125 52 58 16,78-19-2-16,5 1-36 15,6 1-13-15,7-3-19 16,9-2-8-1,8-3-15-15,10-6-109 0,2-6-162 16,5-4-437-16</inkml:trace>
  <inkml:trace contextRef="#ctx0" brushRef="#br1" timeOffset="97806.43">29997 11687 752 0,'0'0'197'0,"0"0"-189"15,0 0 44-15,0 0-30 16,0 0 29-16,0 0 15 16,70-29-31-16,-59 29-20 15,0 0 4-15,-3 0 8 16,-4 0 1-16,0 0-3 16,-2 0-11-16,-2 1-4 0,0 5 8 15,0 3 5-15,0 2 2 16,-2 3-7-16,-9 3-9 15,-2-1-4-15,-1-1-2 16,2 0-3-16,3-6 0 16,2 0 0-16,5-5-17 15,2-3-7-15,0 1-8 16,0-2-4-16,0 0 0 16,0 2-25-16,9-1 33 15,-3 0 22-15,-2 2 1 16,-1 3 4-16,-1 1-2 15,-2 2 3-15,0 3 7 0,0 0 13 16,0 1 13 0,-5-2-4-16,-4-1-4 15,-6 2 0-15,-3-4 1 16,-1 1-15-16,-3-3-7 16,-2 0-4-16,3-2-72 0,3-2-148 15,9-2-426-15</inkml:trace>
  <inkml:trace contextRef="#ctx0" brushRef="#br1" timeOffset="98865.21">31047 11681 503 0,'0'0'64'0,"0"0"-8"0,0 0 50 16,0 0 2-16,0 0-28 15,0 0-10 1,28 0-7-16,-19 0-13 0,1 0-10 15,-2-2-14-15,-2-3-7 16,-1-4-13-16,-2 2-2 16,-3-1 0-16,0 0 8 15,0 0 2-15,-3 0-14 16,-11 1-1-16,-8 3 1 16,-3 3 0-16,-4 1 3 0,-4 1 0 15,2 14-2-15,1 6 5 16,5 3-1-1,8 2 0-15,7-1-5 0,10-1-1 16,0-4 1 0,10-3 1-16,17-7-1 0,7-6-15 15,5-4-11-15,3 0 13 16,-5-4-2-16,-7-4 7 16,-10 0 7-16,-9 7 1 15,-8-1 0-15,-3 2 2 16,0 0 8-16,0 5 1 15,0 12-3-15,-4 4 7 16,2 2-13-16,2-1-2 16,0-1-47-16,0-10-144 15,12-8-289-15</inkml:trace>
  <inkml:trace contextRef="#ctx0" brushRef="#br1" timeOffset="99506.36">30942 11415 447 0,'0'0'403'0,"0"0"-385"15,0 0 0 1,0 0 22-16,0 0 39 15,0 0-15-15,-3 0-35 16,20 0-27-16,8-1-1 16,7 1-2-16,5 0 1 0,0-2 0 15,-1 2 0-15,-9-4-1 16,-6 2-1 0,-8-3-7-16,-10 2 2 0,-3-2 7 15,0-2-3-15,0-3-7 16,-6-2 10-16,-6-1 4 15,0 3 8-15,-3-2 5 16,2 2-9-16,0 3-8 16,7 4 2-16,4 2-2 15,2 1-7-15,0 0-19 16,3 0-32-16,12 0 31 16,1 0 27-16,5 1 3 0,0 8-2 15,-3-2 6-15,4 3 10 16,-1 4 31-16,-4 2 1 15,-5 2-11-15,-5 3-19 16,-7 3-19 0,0 3-1-16,-13 5 0 0,-2 2-101 15,3 1-159-15,8-6-454 16</inkml:trace>
  <inkml:trace contextRef="#ctx0" brushRef="#br1" timeOffset="99789.16">31390 11709 754 0,'0'0'278'0,"0"0"-260"16,0 0 27-16,0 0 32 15,0 0-41-15,0 0-36 16,64 5 0-16,-34-3-44 0,-6 1-168 16,-9-1-191-16</inkml:trace>
  <inkml:trace contextRef="#ctx0" brushRef="#br1" timeOffset="100014.19">31423 11811 675 0,'0'0'170'0,"0"0"-149"16,0 0 90-16,0 0-26 15,0 0-66-15,101 8-19 16,-65-5-41-16,-6-2-228 15</inkml:trace>
  <inkml:trace contextRef="#ctx0" brushRef="#br1" timeOffset="100894.35">31918 11420 475 0,'0'0'99'0,"0"0"-36"0,0 0 58 16,0 0-8-1,0 0-15-15,0 0-40 16,7 0-29-16,-7 0-15 16,0 0 4-16,0 0 9 0,-5-5-27 15,-13 2-17 1,-8-3 5-16,-5 1 10 0,0 1 2 15,1 1 0-15,2 2 4 16,7 0-4-16,6 1 3 16,7 0-5-16,4 0 2 15,4 0-8-15,0 0 1 16,0 9 7-16,0 8 0 16,1 0 4-16,7 6-1 15,-2 2-3-15,-5 2-1 0,-1 4-1 16,0-1 2-1,-1 0-4-15,-10 1 2 0,-2-5 0 16,-1 1 2 0,-2-1 1-16,3 2-1 0,-2 0 0 15,4 2 1 1,4-1 0-16,4-2 1 0,3-2 1 16,0-2 3-16,7-2 12 15,12-2 1-15,4-1 13 16,2-5 2-16,-1-2 8 15,0-4-8-15,-7-3-5 16,-1-1-14-16,-6-2-10 16,0-1-5-16,0 0-1 15,0 0-58-15,-1 0-100 16,3-7-167-16</inkml:trace>
  <inkml:trace contextRef="#ctx0" brushRef="#br1" timeOffset="101285.8">31856 11444 511 0,'0'0'285'0,"0"0"-269"0,0 0-6 16,0 0-7-16,0 0 77 15,-20 97 29-15,7-45-34 16,1 2-19-16,4-4-25 16,4 1-3-16,0-4-21 15,2-1-7-15,1-3 0 16,-3-5-39-16,4-9-208 16,0-8-527-16</inkml:trace>
  <inkml:trace contextRef="#ctx0" brushRef="#br1" timeOffset="102253.41">32226 11667 282 0,'0'0'61'0,"0"0"-8"16,0 0 20-16,0 0 33 15,0 0 8-15,0 0-23 0,1 0-32 16,-1 0-18-16,0 0 8 15,0 0 11-15,0 0-19 16,0 0-21-16,3 0-8 16,-3 0 1-16,0 0 0 15,0 0-5-15,0 0-2 16,0 0-3-16,0 0 1 16,0 0 0-16,0 0-1 15,0 0 0-15,0 0-2 16,0 0-1-16,0 0 0 15,0 0-4-15,0 0 2 16,0 0 2-16,0 0 1 16,0 0 2-16,0 0 1 0,0 0 9 15,0-5-2-15,0-1-5 16,0-2 2-16,0 3 9 16,0-1 5-16,0 2-1 15,-3-1-10-15,-1 2-8 16,-2-3-3-16,-3-1-4 15,-3 3 1-15,-2 1 1 16,-5 3 2-16,-2 0 0 16,-3 7-6-16,-3 13-2 15,0 4 8-15,2 1 2 16,7 0-1-16,5 1-1 16,8-2 1-16,5-4-1 15,0-1 0-15,13-3 5 16,7-6-4-16,7-6 8 0,3-4-7 15,0 0-2-15,-1-6-1 16,-2-8 0-16,-5-2-1 16,-2-5 1-16,-4 3 1 15,-4 1-2-15,-5 6 2 16,-4 5 1-16,-3 4 20 16,0 2 5-16,0 0-17 15,0 0-9-15,0 0-8 16,0 14 3-16,-2 4 5 15,-2 1 4-15,-1 3-3 16,2-2 2-16,1-2-3 0,1-3-2 16,-1 1-51-1,2-6-187-15,0 0-244 16</inkml:trace>
  <inkml:trace contextRef="#ctx0" brushRef="#br1" timeOffset="102492.34">32397 11843 28 0,'0'0'951'0,"0"0"-924"0,0 0-25 16,0 0-2-16,0 0 30 15,0 0 12-15,-9 92-24 16,3-63-11-16,3 0-7 15,3-1-3-15,0-4-70 16,0-10-293-16</inkml:trace>
  <inkml:trace contextRef="#ctx0" brushRef="#br1" timeOffset="103891.3">32800 11672 478 0,'0'0'245'0,"0"0"-245"16,0 0 4-16,0 0 27 0,0 0 54 15,0 0-48 1,22-24-15-16,-22 20 5 0,0-1 23 15,0-1-10-15,0 1-15 16,-8-3-7-16,-3 4 3 16,-4 4-3-16,-6 0-3 15,-1 0-10-15,-3 4 0 16,2 12 7-16,2 2-3 16,3 2-4-16,6 1-2 15,6-2-1-15,6-5-1 16,0 2 3-16,0-4 2 15,11-3 8-15,7 0-6 0,0-5-5 16,4-4-3 0,0 0-1-16,-4 0-3 0,2-6-3 15,-4-4 1-15,-3-4 1 16,0 5 5-16,-2 1 0 16,-5 0 1-1,-3 6 3-15,-3 2 7 0,0 0 7 16,0 0-6-16,0 0-12 15,0 4-2-15,0 10-1 16,2 5 2-16,2-2 1 16,2 0-2-16,3-1-44 15,0-5-134-15,3-4-205 16</inkml:trace>
  <inkml:trace contextRef="#ctx0" brushRef="#br1" timeOffset="104236.94">32974 11803 734 0,'0'0'196'0,"0"0"-191"16,0 0 2-16,0 0 13 15,0 0 8-15,0 0-16 16,54-14-9-16,-43 14-3 0,-4 3 1 15,-1 2 0-15,-3 3 0 16,-1 1 0-16,-2 0 4 16,0 2 21-16,0 2 10 15,-2 2-1-15,-5-1 1 16,-1 1-10-16,3-5-3 16,2-3-4-16,2-4-1 15,1-2 9-15,0 2-12 16,0 1-7-16,0 2-5 15,14 2 7-15,3-4-5 16,1 2-5-16,3-3-117 16,-4-2-227-16</inkml:trace>
  <inkml:trace contextRef="#ctx0" brushRef="#br1" timeOffset="105074.88">33512 11646 487 0,'0'0'108'0,"0"0"-73"15,0 0 75-15,0 0 11 16,0 0-26-16,0 0-44 15,4-16-31-15,1 8-2 16,-1-2 10-16,-4-1 2 16,0 3 2-16,0-6-20 15,-4 3-2-15,-5 1 4 16,0 2-8-16,-3 2 10 16,0 5-7-16,-9 1-5 15,0 0-4-15,-7 13 3 16,1 7-2-16,0 3 14 15,5 0-9-15,5 2-3 16,4-3 0-16,5 0-1 0,5-4-1 16,3-2 1-16,0-5-1 15,0-1 2-15,12-3 2 16,8-2 0-16,2-1-4 16,5-4-1-16,4 0-6 15,0 0-10-15,1-14 5 16,-3-2-6-16,-4-1-7 15,-8-1 6-15,-4 10 7 16,-8 0 11-16,-3 6 21 16,-1 2 6-16,-1 0-19 15,0 0-6-15,-3 6-1 16,-10 12 7-16,1 4 12 16,-1 1-11-16,4 1-4 15,1-1-1-15,3-2-4 16,2-3 0-16,3-2-4 0,0-2-123 15,0-7-190 1</inkml:trace>
  <inkml:trace contextRef="#ctx0" brushRef="#br1" timeOffset="105638.62">33587 11812 675 0,'0'0'71'0,"0"0"1"16,0 0 46-16,0 0-6 15,0 0-14-15,0 0-40 16,0-7-20-16,0 7-13 16,0 0-2-16,0 0-4 0,0 0-8 15,0 0-2-15,0 0-5 16,0 0-3-16,0 0-1 16,0 3-3-16,0 5 2 15,0 5 1 1,0-2-1-16,0 2 0 0,-5 0 1 15,0-3 1-15,1-2 0 16,2-2-1-16,1-3 0 16,-1 1 0-16,2-3-4 15,0 1-45-15,0 1-12 16,0 2-1-16,0 2 34 16,2 1 20-16,-1 2 5 15,-1 0 2-15,0 2 1 16,0-1 4-16,-6-1 21 15,0 1 7-15,-4-4 0 16,2-1-7-16,1 0-14 16,-1-5-8-16,3 1-3 15,0 1-12-15,2-3-71 0,3 0-123 16,0-3-203 0</inkml:trace>
  <inkml:trace contextRef="#ctx0" brushRef="#br1" timeOffset="106430.37">33592 11378 616 0,'0'0'161'0,"0"0"-117"16,0 0 61-1,0 0 17-15,0 0-16 0,0 0-60 16,-22-19-18-16,38 19-23 15,7 0-4-15,7 3 1 16,-2 3-1-16,0-2 2 16,-4 2-2-16,-9-3-1 15,-3-2 1-15,-6-1 2 16,-5 0-1-16,1 0 1 16,-2 0 0-16,0 0 3 0,0 0 2 15,0 0-8-15,0 7-2 16,0 5-5-16,0 9 3 15,0 10 4-15,0 8-1 16,0 3 1-16,0 7 0 16,0-4 1-1,0 3-1-15,1-2 0 0,5-6 0 16,3-5 0-16,-1 0 0 16,-2-7 0-16,-3-4 0 15,-2-5 0-15,-1-3 0 16,0-2-1-16,0-4 1 15,0 2 0-15,-7-1 7 16,-1-1 4-16,-5-2-2 0,1 1 0 16,-4-2-4-16,0 0-3 15,2 0-1-15,3-2-1 16,0-2-13-16,1-1-62 16,-3-2-29-1,0 0-81-15,5-2-101 0,5-8-98 16</inkml:trace>
  <inkml:trace contextRef="#ctx0" brushRef="#br1" timeOffset="106796.45">33719 11469 718 0,'0'0'54'16,"0"0"4"-1,0 0 13-15,0 0-36 0,0 0-12 16,-2 93 60 0,-2-39-28-16,1 2-34 0,-1 3-13 15,4-6 3-15,0-3-3 16,0 2-8-16,0-3-1 16,0 0-64-16,0-9-218 15</inkml:trace>
  <inkml:trace contextRef="#ctx0" brushRef="#br1" timeOffset="111170.29">30520 10301 154 0,'0'0'58'0,"0"0"-42"16,0 0 24 0,0 0-35-16,0 0-5 0,0 0 0 15,0 0 10-15,18 0 12 16,-17 0 29-16,1 0-10 15,-1 0 7-15,-1 0-19 16,2 0-23-16,0 0-3 16,1 0-3-16,1-1 0 15,1 0-7-15,-2-1-13 16,0 0-29-16,-2 2-18 16,-1 0-31-16,0 0-21 15</inkml:trace>
  <inkml:trace contextRef="#ctx0" brushRef="#br0" timeOffset="117464.09">30526 10328 298 0,'0'0'19'0,"0"0"51"0,0 0-12 15,0 0-27-15,0 0-14 16,87-56-16-16,-70 46 7 16,0-3-1-16,2-2 2 15,0 5 36-15,0-2-32 16,-4 1 21-16,1 1-1 15,-2 1-10-15,-1 1-17 0,-3-1-1 16,2 1 2-16,0-2-5 16,2-1-2-16,2 0 2 15,-2-1 9-15,-1 0 13 16,0 1-13-16,1 0-4 16,1 0 9-16,-1-1-16 15,2-3 8-15,0 3-8 16,0-1 0-16,5 0-7 15,-3 0 6-15,3 1 1 16,-2-1 0-16,-2 2 0 16,-1-2-2-16,-2 2 2 15,-1-1-11-15,1 2 16 16,-1 1-5-16,-1 2 0 16,0-1 4-16,1 3-4 15,1 0 0-15,0-3 1 16,3 1 0-16,2-3-1 0,2-2 0 15,0 0 0-15,0-1 0 16,0 2 0-16,-6 2 7 16,-3 2-6-16,1-2-1 15,-4 5 1-15,3-2 8 16,-3-3 1-16,2-1 3 16,2 0-9-16,-1-2-2 15,2-1 15-15,2 0-14 16,1 0 5-16,0 1-8 0,-1 2 0 15,-4 2 0 1,-2 1 1-16,0 1 4 0,-3 0-5 16,1 1 0-16,1-1 4 15,3-2-4-15,1-3 0 16,3 1 0-16,3-2-2 16,0 1 4-16,0-1-4 15,1 0 8-15,-3-1-4 16,-4 4-1-16,0-1 0 15,-4 1-1-15,-2 1 8 16,2 1-8-16,2-2-1 16,-1 0 0-16,3-2-1 0,2-3-2 15,5 1 4 1,1 0 0-16,0 1-5 16,-1-1 5-16,-1 3 5 15,-2-1 0-15,-3 1-2 0,2-2 4 16,-1-1-5-16,1-2-2 15,4-4-1-15,2 2 0 16,1 0 1-16,0 1 0 16,-3 1 2-16,-2 0-2 15,-3 1-10-15,-2 2 0 16,1 1 10-16,-3 3 3 16,0-2 4-16,0 1-5 15,-1 0 4-15,2-1-6 16,1-2-8-16,1 1 3 15,2 0 0-15,0-2-11 16,1 1 16-16,-4 2-16 0,1 1 16 16,2 2 0-16,-2-2 0 15,2 2 0-15,2 0 7 16,-2-1-6 0,5-2 4-16,-1-1-4 0,3-2 0 15,3 0 1-15,-2 3-2 16,-5-1-2-16,-3 4 2 15,-3 1 3-15,-3-1 1 16,-3 1-1-16,1-5 10 16,-1 3-2-16,7-3-10 15,-2 1-1-15,4 0 0 16,-4 1 3-16,1 1-1 0,-2 1 1 16,-4 0 6-1,-1 1-5-15,-1 2 18 16,-1 0 4-16,-4 0 0 0,0 4 2 15,0 0-16-15,-13 0 2 16,-14 0-12-16,-10 9 1 16,-5 1 4-16,-6 1 6 15,5-1 5-15,5-1-7 16,7-2 2-16,12-2-5 16,11-4-5-16,7-1 0 15,1 0 2-15,0 0-5 16,9 0 0-16,13-3 2 15,8-7 4-15,4-3-1 16,4 2-4-16,-3-1-2 16,-2 4 2-16,-6 3-2 0,-9 4-1 15,-11-1 2-15,-4 2 0 16,-3 0-12-16,0 9-9 16,-3 11 17-16,-11 7 4 15,-3 3 6-15,1 2 1 16,2-3-2-16,7-1-5 15,1-9 0-15,6-7-2 16,0-7 2-16,0-2 5 16,0-3 36-16,0 0 46 15,0-16 19-15,-3-5-59 16,-1-7-24-16,-6 0-9 0,-3 0-2 16,-3 4-12-1,-2 4 0-15,-3 6-10 0,0 6 10 16,0 4-8-16,8 4-49 15,6 4-51-15,7 10-110 16,11 7-166-16</inkml:trace>
  <inkml:trace contextRef="#ctx0" brushRef="#br0" timeOffset="118020.03">32877 9041 433 0,'0'0'68'0,"0"0"-33"0,0 0 54 16,0 0 10-16,0 0-34 15,0 0-33-15,-13-6-7 16,12 3 25-16,-1 0 2 15,1-2-6 1,-1-1 10-16,-1 0-7 0,2-2-18 16,-1 3-4-16,2-1 5 15,0 1-10-15,0 3 4 16,0 0-9-16,0 2-5 16,0 0-11-16,0 0-1 15,0 4-20-15,0 15 20 16,6 6 4-16,0 3-1 15,2 4-1-15,0-2 0 0,3-1 0 16,0-2-2 0,3-2 1-16,-2-3-1 15,-3-4-3-15,-1-6-18 16,-5-4-136-16,-2-8-88 0,1 0-211 16</inkml:trace>
  <inkml:trace contextRef="#ctx0" brushRef="#br0" timeOffset="118274.98">33043 9019 245 0,'0'0'519'15,"0"0"-490"-15,0 0 62 16,0 0 6-16,-98 34 0 15,65-2-19-15,-2 1-21 16,5-2-15-16,2-1-27 16,4-1-8-16,7 1-7 15,2 0-5-15,8-5-50 16,3-5-177-16,4-9-218 16</inkml:trace>
  <inkml:trace contextRef="#ctx0" brushRef="#br0" timeOffset="118638.25">33142 9255 700 0,'0'0'76'16,"0"0"-63"-16,0 0 60 15,80-93-10-15,-66 74 3 16,-3 1-9-16,-8 7-9 16,-3 5 14-16,0 4-20 0,0 2-2 15,0 0-23-15,-13 10-13 16,-4 13 4-16,-5 13 10 15,2 3 1-15,4 4-4 16,5 3 1-16,3 0-13 16,4-5-3-16,1 1-5 15,3-7-21-15,0-8-210 16,0-14-485-16</inkml:trace>
  <inkml:trace contextRef="#ctx0" brushRef="#br0" timeOffset="120568.89">30513 10304 313 0,'0'0'160'16,"0"0"-144"-16,0 0 15 16,0 0 16-16,0 0 15 15,0 0 16-15,15 0-12 16,-14 0-8-16,2-5-11 16,1-4-7-16,1-5-5 15,3 0-16-15,1-5 6 16,1-5-3-16,0-7-3 15,1-6-12-15,4-4-2 16,-3-6-1-16,2-2-4 16,-1-4 0-16,-3-7 3 15,5-2 0-15,-3-2-3 16,6-4 0-16,1 1 1 16,2 3-1-16,1 3-2 15,-2 2-4-15,-1 2 4 0,2-4-5 16,-4 2 5-16,2 4 0 15,-2 0-1-15,-4 4-1 16,-1 1-9-16,-1-1 1 16,-1-3 12-16,-4-2-1 15,1 2-1-15,0-4-1 16,-1 5-13-16,0 6 8 16,-3 6 8-16,2 7 0 15,-2 7 2-15,3 1 1 16,0 2 1-16,0 3-1 15,1-2 5-15,2 0-4 16,5-2-4-16,-1 0-5 0,3-2 5 16,-2-4-6-16,-4-2-32 15,-4 2 32 1,0 1-4-16,-3-1 4 16,2 7 6-16,-1 8 6 0,-2 7 18 15,0 8 4-15,-2 1-14 16,0 0-14-16,0 18-17 15,0 18-6-15,-20 9 23 16,-7 8 17-16,-4 1 31 16,1-4-16-16,4-5-21 15,4-7-4-15,7-10-5 16,4-12 3-16,4-9 3 16,6-3 3-16,1-4 14 15,0 0 41-15,3-18-21 16,12-10-43-16,5-10-4 0,2-3 2 15,3-3-30-15,-1 8-7 16,-5 11 8-16,-3 11 21 16,-3 14 8-16,0 0 11 15,2 23-8-15,4 18 12 16,0 13 22-16,-4 7-20 16,0 6-1-16,-4 4-14 0,-4 1-2 15,-4 3-4 1,-3 0-154-16,0-1-371 15</inkml:trace>
  <inkml:trace contextRef="#ctx0" brushRef="#br0" timeOffset="122060.78">30444 10358 381 0,'0'0'43'0,"0"0"-7"15,0 0 6-15,0 0-3 16,0 0-12-16,0 0-1 16,-48-7-11-16,35 6 6 15,-8-2 27-15,-3-1 8 16,-4-2-6-16,-6 0-1 15,-5-6-7-15,-7 0-6 16,-2-2-10-16,-4-4 20 16,0 0-9-16,0-2-2 15,-1 1 3-15,1 0-2 16,1-2-18-16,0 1-9 16,2 0-1-16,4 1-4 15,-2 0-1-15,-1 1 0 0,-3 3-3 16,0 1 0-16,1 1-1 15,0-1 0 1,7 4 1-16,4-2-1 0,6 1 2 16,3 0-1-16,2 1 0 15,3 0 0-15,1 3-2 16,6 1 1-16,6 1 0 16,5 4 1-16,4-1 0 15,1 1 0-15,2 1 1 0,0 0-1 16,-1 0 0-1,1 0 0-15,0 0-1 16,0 0 0-16,0 0-2 0,0 0-1 16,0 0-10-16,0 0 3 15,0 0 9-15,0 0 2 16,3-3 0-16,6-3 1 16,4-3 20-16,8-5-6 15,3-1-11-15,3-3 5 16,-1-3-9-16,1-1 5 15,-4 0-2-15,-2-1-4 16,-4 2 2-16,-4 4-1 16,-6 6 2-16,-1 4-2 15,-4 7 1-15,-2 0-1 16,0 0-11-16,0 0-9 0,-9 12 5 16,-14 10 15-16,-2 1 12 15,-5 6-8 1,-2-3-1-16,4-3 0 0,1-2-1 15,7-1 2-15,6-2 2 16,8 1 6-16,6-1-1 16,6 2-10-16,18-1 10 15,13 0 36-15,5-1-21 16,3-2-13-16,1-2-7 16,-6 0-6-16,-4 0-5 15,-6 0-102-15,-8-2-124 16,-5-2-531-16</inkml:trace>
  <inkml:trace contextRef="#ctx0" brushRef="#br0" timeOffset="124054.09">30901 12718 580 0,'0'0'128'16,"0"0"-114"-16,0 0 69 15,0 0-13-15,0 0-25 16,0 0-11-16,0 0-1 16,5-3 4-16,-3-4-8 15,1-3-11-15,-2-1 9 16,1-4-18-16,-2 1 2 15,0-4-11-15,0 3 0 16,0 2 2-16,-3 4 5 16,-7 3 2-16,1 3 2 0,-5 3-7 15,-4 0-4-15,-4 2 5 16,-5 14-3 0,-1 5 0-16,1 5 1 15,3 4 3-15,6-1 2 0,8 0 0 16,8-1-6-16,2-6 3 15,6-3 8-15,17-4 1 16,2-7-2-16,5-3-4 16,1-5 3-16,3 0-3 15,-2-3-5-15,-6-13 1 16,-1-1 1-16,-3-4-7 16,-3 0 5-16,-2 0-3 15,-4 5 0-15,-7 6 2 16,-3 6 2-16,-3 3 1 15,0 1 4-15,0 0-1 16,0 0-4-16,0 7 0 16,0 11 0-16,0 5 15 0,0 1-5 15,0-2-7-15,0-2-4 16,0-1-3 0,0-5-2-16,3-2-27 15,-1-2-85-15,-2-6-137 0,0-2-242 16</inkml:trace>
  <inkml:trace contextRef="#ctx0" brushRef="#br0" timeOffset="124756.81">30678 12415 645 0,'0'0'93'0,"0"0"-4"15,0 0 24-15,0 0-13 16,0 0-40-16,0 0-42 16,36-14-1-16,-3 10-6 15,3 2 5-15,-2 0-1 16,-3 0 5-16,-2 2-9 15,-5-2-7-15,-2 0-4 16,-3-2 1-16,-4 0 2 16,-1 0 0-16,-5 0-1 0,-3-2 1 15,-3-1 8-15,-3 1 11 16,0-3-12-16,0-1-4 16,0-1-5-1,-8-2 11-15,-5 0-10 0,-4 2 2 16,4 1 0-16,-2 1-3 15,8 5-1-15,0 1 2 16,7 3-2-16,0 0-1 16,0 0-7-16,0 0-3 15,11 0 2-15,4 0 9 16,11 0 0-16,2 0 2 16,5 0-1-16,1 7 0 15,-1 6 0-15,-3 1 3 16,-8 3 3-16,-7 0 1 15,-9 0 0-15,-6 1 2 0,0-2-9 16,-6 2 4 0,-12 1 7-16,0-2-6 15,3-2-6-15,4-1-4 16,6-3-150-16,5-5-291 0</inkml:trace>
  <inkml:trace contextRef="#ctx0" brushRef="#br0" timeOffset="128800.65">31190 12725 301 0,'0'0'97'16,"0"0"-65"-16,0 0 1 15,0 0-33-15,0 0-27 16,0 0-34-16,0 0-43 16,0-18-22-16,0 14 26 15,0 3 69-15,0-1 28 16,0-1 3-16,0 2 15 15,0-1 71-15,0 1-28 16,0-2-11-16,2 2 75 16,-2-1-19-16,0 2-21 15,1 0-17-15,-1 0 2 16,0 0-4-16,2 0-3 0,-2 0-9 16,0 0-6-1,0 0-1-15,0 0 4 0,0 0 7 16,0 0-6-16,0 0-7 15,4 0-9-15,4 0-14 16,3 0 1-16,4 0 2 16,6 0-13-16,-1 0-5 15,2 0-4-15,-4 0-3 16,-3 0-27-16,-3 0-59 16,-5 0-35-16,-4 0-75 15,-3 0-122-15</inkml:trace>
  <inkml:trace contextRef="#ctx0" brushRef="#br0" timeOffset="129062.75">31181 12816 408 0,'0'0'265'0,"0"0"-212"16,0 0 72-16,0 0-23 15,0 0-41-15,97 6-50 16,-79-4-9-16,1 1-2 0,0-1-3 16,0 0-69-16,-3-2-150 15</inkml:trace>
  <inkml:trace contextRef="#ctx0" brushRef="#br0" timeOffset="132805.4">31717 12475 269 0,'0'0'127'16,"0"0"-87"-16,0 0 62 16,0 0 23-16,0 0-20 15,0 0-35-15,0 0-18 16,0 0 6-16,0 0 9 15,0 0-9-15,0 0-6 16,0 0-11-16,0 0-7 16,0 0 5-16,0 0 0 15,0 0-7-15,0 0-12 16,0 0-4-16,0 0-7 16,0-1-3-16,0 1-6 15,-8-2 2-15,-11 2-3 0,-5 0 1 16,-4 0 0-16,-2 0-2 15,3 3 2-15,6 3 0 16,5 0-1-16,5-2 0 16,7 0-3-16,1 1 1 15,3-3-5-15,0 1-3 16,0 0 0-16,0 0 9 16,0 1 1-16,0 2 1 15,0 1 5-15,1 6-1 16,4 2-2-16,-1 1 0 15,1 2 1-15,1 0-2 16,-2 1 0-16,0 3-1 16,-4 9 0-16,0 4 0 15,0 8 1-15,-10 1 4 0,-2-5-3 16,-1 3 1-16,5-4 2 16,2-4 1-16,3-3-4 15,3-3-2-15,0-9 1 16,0-5-1-16,0-8 0 15,0-2 0-15,0-3 5 16,0-1 26-16,3 0 6 16,3 0-6-16,1 0-6 15,4 0-9-15,1 0-9 0,8 0-7 16,-1 0 0 0,5 0-8-16,0-3-44 15,-4-2-84-15,-4-4-169 16</inkml:trace>
  <inkml:trace contextRef="#ctx0" brushRef="#br0" timeOffset="133348.29">31630 12514 518 0,'0'0'109'16,"0"0"0"-16,0 0 11 16,0 0-40-16,0 0-49 15,0 0 54-15,0 83-5 16,0-35-16-16,0 4-18 16,0 2-11-16,0-2-22 15,-6-4-5-15,-3-5-5 16,-4-4-3-16,-1-3-3 15,-3-3-53-15,3-7-176 16,2-7-577-16</inkml:trace>
  <inkml:trace contextRef="#ctx0" brushRef="#br0" timeOffset="134913.84">32117 12653 347 0,'0'0'287'0,"0"0"-286"16,0 0 14-16,0 0 45 16,0 0 6-16,0 0-31 15,6 27-20-15,-5-23-4 16,1-1-2-16,-2-1 9 15,1-2 1-15,-1 0 1 16,0 0 9-16,2 0 19 16,-2 0 3-16,0 0-11 15,0 0-8-15,0 0-12 0,0 0-16 16,0-6 2-16,0 0-5 16,0 1-1-1,0-3-1-15,0 4-2 16,0-4 0-16,-3 2-4 0,-3-1 7 15,-4 1 10-15,3 0-6 16,0 0-4-16,-1 0 0 16,-1 2 0-16,-4 1 2 15,-1 2-1-15,-3 1 1 16,0 0-1-16,-4 0 1 16,2 7-1-16,-1 7 0 15,1 1 1-15,4 6-1 16,0 2 2-16,5 4 0 15,4 0-2-15,2 0 6 0,4-4-1 16,0-2 2-16,0 1 0 16,1-4 3-16,5-1-3 15,0-2-3 1,-2 1-4-16,2-2-1 0,-1-2-1 16,3-2-2-16,2-5 3 15,-3 1 3-15,5-3 0 16,0-3 6-16,0 0-1 15,3 0-1-15,0 0-1 16,4-5-4-16,-2-4 0 16,-1-3-2-16,-2-1 0 15,0-1 0-15,-2-1-13 16,2-2 6-16,-4 1-5 0,-1 0 2 16,0 1 0-16,-5 3 9 15,-1 0 1-15,-1 1-2 16,-1 0 2-16,-1 4-1 15,0-2-3-15,0 5 4 16,0-1 1-16,0 3 0 16,0 0-1-16,0 0 3 15,0 2-1-15,0 0 0 16,0 0 3-16,0 0-3 16,0 0-2-16,0 0-1 15,0 8-6-15,0 7 7 16,0 4 1-16,0 1 3 15,0-2 3-15,0 0 3 16,0-2-4-16,0 0-1 16,0-4 1-16,0 1-4 15,3-1 1-15,2 2-2 0,4 1-2 16,0-1-3-16,0 0 2 16,0-1-97-16,1-1-173 15</inkml:trace>
  <inkml:trace contextRef="#ctx0" brushRef="#br0" timeOffset="135730.54">32331 13055 531 0,'0'0'309'16,"0"0"-275"-16,0 0 40 16,0 0 48-16,0 0-39 15,0 0-50-15,62-46-5 16,-49 33-8-16,0 0-2 15,-2 1-2-15,-3 3 5 16,-4 0-12-16,0 6 3 0,-2 0 4 16,-2 3 0-16,0 0-4 15,0 0-6-15,0 0-6 16,0 0-1-16,0 17-5 16,0 5 6-16,0 4 6 15,4-1 0-15,1-1-3 16,1-2-3-16,-2-3 0 15,-2-3-3-15,-1-1-40 16,-1-4-133-16,2-3-181 16</inkml:trace>
  <inkml:trace contextRef="#ctx0" brushRef="#br0" timeOffset="136472.87">32781 12727 535 0,'0'0'149'16,"0"0"-49"-16,0 0 10 15,0 0-26-15,0 0-49 16,0 0-33-16,-8 35 7 16,-5-1 42-16,-1-1-23 15,5 3-8-15,2-7-3 16,4-3-10-16,3-5 0 16,0-5-4-16,0-5 1 15,3-4 4-15,12-3 19 16,6-4 13-16,5 0-17 0,1-1-13 15,1-13-8 1,-3-3 0-16,0-6-2 16,-3-4 0-16,-5-2-10 15,-7-4-7-15,-5 1-1 0,-5 1 2 16,0 2 7-16,-6 5 5 16,-14 3 1-16,-2 6 3 15,-1 4 3-15,-2 5-3 16,3 6-11-16,1 0-80 15,6 11-55-15,6 3-116 16,9 4-131-16</inkml:trace>
  <inkml:trace contextRef="#ctx0" brushRef="#br0" timeOffset="136915.41">33272 12778 164 0,'0'0'511'0,"0"0"-476"0,0 0 44 16,0 0 0-1,0 0-34-15,0 0-10 0,-66 50 1 16,55-23-7 0,5-4-13-16,2 2-10 0,4-6-1 15,0-2 1 1,7-6-4-16,10-4 29 0,7-6 8 16,5-1 1-16,6 0-21 15,-2-7-8-15,-5-10-4 16,-4-6 8-16,-8-4-14 15,-2-5 2-15,-8-1 0 16,-6 1 0-16,0 1-3 16,-16 6 1-16,-10 5-1 15,-6 9 1-15,-1 8-1 16,2 3-1-16,6 6-55 16,7 14-108-16,11 2-72 0,7-2-428 15</inkml:trace>
  <inkml:trace contextRef="#ctx0" brushRef="#br0" timeOffset="137781.54">33444 12548 491 0,'0'0'227'15,"0"0"-131"-15,0 0 25 16,0 0 1-16,0 0-34 16,0 0-53-16,24-8-23 15,3 8 0-15,10 0-10 16,5-1 0-16,-3 1-1 15,-5 0 2-15,-11 0-2 16,-8 0 0-16,-9 0 0 16,-5-2 3-16,-1 2 5 0,0-1 5 15,0 1-4-15,0 0-2 16,0 0-1-16,0 0-2 16,-1 3-5-16,-7 16 0 15,-4 9 1-15,2 8 1 16,-1 8 3-1,4 2-4-15,3 3 4 0,1-2-3 16,3-3 3-16,0 0-3 16,0-3-1-16,0-3 5 15,3-1-6-15,1-5 2 16,0-4-2-16,-4-5 1 16,0-6-1-16,0-3 0 15,0-3-1-15,0-2-1 16,-7-3 2-16,-8 0 3 15,-9-5 9-15,-7 2 4 0,-4-3-1 16,0 0-7-16,2 0-3 16,7 0-5-16,4 0 0 15,9 0-3-15,4 0-55 16,3-8-87-16,6-5-103 16,0-6-237-16</inkml:trace>
  <inkml:trace contextRef="#ctx0" brushRef="#br0" timeOffset="138231.92">33534 12608 274 0,'0'0'97'15,"0"0"-6"-15,0 0 1 16,0 0 0-16,0 0 8 16,0 0-24-16,-2-22-24 15,2 22-7-15,0 0-8 16,0 10-22-16,0 19-11 16,-7 18 99-16,-6 10-25 15,-3 8-23-15,5 0 5 0,0-4-24 16,5-3-2-1,3-4-20-15,2-1-14 0,1-4 0 16,0-4-4 0,0-9-131-16,0-15-327 0</inkml:trace>
  <inkml:trace contextRef="#ctx0" brushRef="#br1" timeOffset="186957.66">24745 10824 337 0,'0'0'192'16,"0"0"-190"-16,0 0 40 15,0 0 24-15,87-27 6 16,-79 27-43-16,-2 0-1 16,-3 4-12-16,-1 14 19 15,-2 6 21-15,0 4 23 16,-5 4-13-16,-11 1-7 16,-1-1 1-16,-2-5-16 15,-3-3-11-15,-1-3-1 16,1-3 4-16,0-3-20 15,4-6 3-15,1-4-12 0,2-5 2 16,2 0-3 0,1-9 9-16,-4-15-11 0,2-9-3 15,2-13-1-15,3-3-4 16,6-5-4-16,3 2 2 16,0 4 3-16,0 10 1 15,8 8 1-15,4 10-2 16,-2 11 1-16,2 5-2 15,3 4 4-15,2 0 0 16,6 0 3-16,6 3-3 16,2 1 3-16,3-4 2 15,1 0 13-15,-4 0 6 16,-6-10-4-16,-8-5-1 16,-7-1-13-16,-7-3-6 15,-3-2-5-15,0 5-11 16,0 3-60-16,-6 6-48 15,-6 7-203-15,-3 0-331 0</inkml:trace>
  <inkml:trace contextRef="#ctx0" brushRef="#br1" timeOffset="187400.79">24991 11011 70 0,'0'0'692'0,"0"0"-638"15,0 0 77-15,0 0-12 16,0 0-17-16,0 0-24 16,7-17-42-16,-7 17-23 0,0 9-6 15,0 10 38-15,0 2-3 16,0 1-20-16,0 0 5 15,0-2-7-15,0 1-11 16,0-3-6-16,0 0-3 16,2-2-3-16,2 0-51 15,0-6-146-15,-1-7-399 16</inkml:trace>
  <inkml:trace contextRef="#ctx0" brushRef="#br1" timeOffset="188062.69">25266 10816 694 0,'0'0'130'0,"0"0"-77"15,0 0 95-15,0 0-35 16,0 0-22-16,0 0-25 0,-14-20-21 15,14 17-26-15,8 0-16 16,8 2 0-16,2 1 3 16,6 0-6-1,4 0 8-15,5 0-4 0,3 8 2 16,-2 4-6-16,-7 1-3 16,-5-1 3-16,-11 0-4 15,-4-2 1-15,-4 1 3 16,-3-2-2-16,0 4 0 15,-1-1 2-15,-16 3 0 16,-3 1 3-16,-5-1-2 16,-1 2 0-16,-4 1 1 15,-2 1 0-15,1 2-2 16,0-1 2-16,1 0-2 16,5-4-3-16,5-1-10 15,10-5-52-15,8-2-26 0,2-2-139 16,11-5-10-16,16-1-309 15</inkml:trace>
  <inkml:trace contextRef="#ctx0" brushRef="#br1" timeOffset="188309.59">25610 11007 568 0,'0'0'102'0,"0"0"-1"15,0 0 45-15,0 0-22 16,-94 51-43-16,76-35-26 16,4 1-36-16,0-1-19 15,2-2-1-15,2-2-52 16,4-2-135-16,6-9-214 15</inkml:trace>
  <inkml:trace contextRef="#ctx0" brushRef="#br1" timeOffset="189061.06">25894 10906 494 0,'0'0'176'0,"0"0"-110"16,0 0 68-16,0 0-6 16,0 0-33-16,0 0-34 15,-46-3-26-15,44-4-9 16,2-2-8-16,0-3-10 16,0 1-8-16,13 0-2 15,-1 5-2-15,5 2-1 16,-2 3 4-16,1 1-1 15,-2 0 2-15,-2 7 5 16,-1 8-5-16,-5 3 1 16,-4 6-1-16,-2 0 4 15,0 2 1-15,0-1-3 0,0-1 4 16,-6-3-1-16,-6-3 0 16,-1-4 7-16,-7-2-1 15,-2-7-2-15,-2-4-1 16,0-1-4-16,0 0 1 15,5-3-2-15,-1-13-1 16,5-4 0-16,-1-5 0 16,5-5-1-16,1-2-1 15,3-3-1 1,4 1 1-16,1 0 0 0,2 1 0 16,0 2-1-16,0 1 1 15,12 3-1-15,6 7 0 16,1 4 0-16,1 7-4 15,2 2-1-15,3 2 6 16,2-1 2-16,2 2 4 16,0-4 3-16,0 1 5 15,1-2 18-15,-2-1-14 0,-5 0-5 16,-6 1-10-16,-8-1-3 16,-4 2 0-1,-4 2-22-15,-1 6-44 0,0 0-38 16,0 0-123-16,-6 6-186 15</inkml:trace>
  <inkml:trace contextRef="#ctx0" brushRef="#br1" timeOffset="189509.86">26118 10968 54 0,'0'0'699'16,"0"0"-680"-16,0 0 47 15,0 0 2-15,0 0-17 16,0 0-28-16,97-19-9 0,-80 19-13 15,0 1 7-15,-1 6 14 16,-4 0 13-16,-3 3-1 16,-5 0-13-16,-4 1-1 15,0 1 2-15,0 5 10 16,-8 1-7-16,-7 0-8 16,-2 2 13-16,4-3-5 15,1-2-11-15,0-2 7 16,4-1-6-16,4 0 1 15,2-4-9-15,2 1-3 16,0-3-2-16,0 2 2 16,2-2-2-16,9-2-2 15,5-1-3-15,2-3-1 16,6 0-85-16,2 0-213 16</inkml:trace>
  <inkml:trace contextRef="#ctx0" brushRef="#br1" timeOffset="190294.32">26520 10796 288 0,'0'0'461'16,"0"0"-435"-16,0 0 87 16,0 0-29-16,0 0-23 15,0 0-16-15,15-58 2 16,-6 54-18-16,-1 2 10 16,-2 1-6-16,1 0 6 15,-1 1-7-15,0 0-6 16,3 0-13-16,6 7 6 15,1 9-3-15,8 2 4 16,-2 0-7-16,4 0-4 16,-2-1 0-16,0-2-1 15,-1-4-6-15,-2-4-1 16,-6-2-1-16,-4-3-3 0,-4-1-4 16,-2-1-53-1,-4 0-41-15,-1 0-115 0,0 0-159 16</inkml:trace>
  <inkml:trace contextRef="#ctx0" brushRef="#br1" timeOffset="190577.27">26848 10901 621 0,'0'0'118'0,"0"0"-46"0,0 0 28 16,0 0-30-16,0 0 25 15,0 0-22 1,-78 50-20-16,52-33-15 16,2 2-13-16,0-5-11 0,-1 3-8 15,1-3-6-15,2-2-1 16,1 0-4-16,5-4-72 16,5-2-85-16,8-3-81 15,3-3-291-15</inkml:trace>
  <inkml:trace contextRef="#ctx0" brushRef="#br1" timeOffset="191528.47">26942 11022 279 0,'0'0'73'16,"0"0"33"-16,0 0-1 16,0 0 12-1,0 0-17-15,0 0-20 0,24-10-3 16,-24 10-13-1,0 0-24-15,-14 0-20 0,-7 13 36 16,-5 5 26-16,-2 3-50 16,-1 0-16-16,3 1-10 15,0 0-6-15,6-2-5 16,4-1-21-16,9-5-129 16,7-9-283-16</inkml:trace>
  <inkml:trace contextRef="#ctx0" brushRef="#br1" timeOffset="192196.62">27283 10953 308 0,'0'0'257'16,"0"0"-204"-16,0 0 76 16,0 0-1-16,0 0-18 0,0 0-22 15,-39-37-45-15,39 22-9 16,0 1-20-16,0 1-5 15,9 6-9-15,3 2-3 16,4 5-4-16,-1 0-7 16,1 0 14-16,0 9 18 15,-2 9-18-15,-2 3 0 16,-4 1 1-16,-5 0 0 16,-3-1 1-16,0-2-1 15,-18-1 3-15,-3-4 2 16,0-3-2-16,-3-4 4 15,-1-4 8-15,0-3 2 16,-2 0-11-16,3-3-1 0,-2-13 3 16,4-5 0-16,1-7 0 15,5-2-3-15,6-5 1 16,3-4-3-16,7 1 0 16,0 2-3-16,0 3 0 15,3 1 1-15,12 2-2 16,0 2 0-16,6-1 0 15,0 2 0-15,0 2 3 16,3 3 3-16,-4 0 12 16,3 2 8-16,-4-1-5 15,4 2 3-15,0-4-10 16,-3-1-5-16,-2 2-7 16,-6 2-2-16,-3 3 0 15,-6 6-5-15,-3 3-38 0,0 4-33 16,0 4-77-16,0 0-92 15,0 14-240-15</inkml:trace>
  <inkml:trace contextRef="#ctx0" brushRef="#br1" timeOffset="192824.62">27504 10920 641 0,'0'0'61'0,"0"0"31"16,0 0 6-16,0 0 18 16,0 0-52-16,0 0-25 15,-2-21-1-15,2 18-7 0,2 3-8 16,4 0-6 0,0 0-2-16,1 0 2 0,0 0-4 15,1 0 3-15,-2 9-7 16,1 1 5-16,-4 0 2 15,-1 2-3-15,-2 1-7 16,0 1-2-16,-6-2 4 16,-6 1-2-16,3-3 0 15,0-2-6-15,0 2 1 16,3-5 0-16,2 1-2 16,0 3 0-16,4 1-4 15,0 3-1-15,0 0 1 16,0 3-3-16,2-2 1 15,4 0 5-15,-1-2 2 16,-1-1 0-16,0-1 1 16,-2-3 0-16,-2-2 2 0,0-3 0 15,0 0 5-15,0-2 9 16,-4 0-11-16,-10 0 3 16,-5 0-1-16,1 0-8 15,3 0 0-15,4 0-24 16,10 3-107-16,1 0-227 15</inkml:trace>
  <inkml:trace contextRef="#ctx0" brushRef="#br1" timeOffset="207510.59">862 12084 501 0,'0'0'74'0,"0"0"18"15,0 0 43-15,0 0-60 16,0 0 4-16,0 0 4 15,0 0-8-15,0 0-12 0,24-59-8 16,-24 59-9-16,0 10-20 16,0 23-26-1,-5 14 0-15,-5 13 18 0,1 5 52 16,0-5-22-16,2-1-17 16,5-6-19-1,2-9-6-15,0-9-4 0,0-7-2 16,0-10 0-16,0-8-5 15,0-5 3-15,0-5-6 16,4 0-58-16,2-13-28 16,-1-23 9-16,1-13-51 15,0-12-191-15,-3-7-62 16</inkml:trace>
  <inkml:trace contextRef="#ctx0" brushRef="#br1" timeOffset="207793.02">881 12006 608 0,'0'0'153'0,"0"0"-71"0,0 0-52 16,0 0 14 0,108-20 18-16,-72 20-11 0,1 0-3 15,0 10-3-15,-7 10-13 16,-9 11-2-16,-6 5-15 16,-12 8 4-16,-3 4-9 15,-3-1 31-15,-15 2 16 16,6-4-21-16,-1 1-19 15,7-3-16-15,3-2-1 16,3 0-6-16,0-7-69 16,9-8-171-16,13-12-279 15</inkml:trace>
  <inkml:trace contextRef="#ctx0" brushRef="#br1" timeOffset="208192.95">1511 12325 714 0,'0'0'112'0,"0"0"11"16,0 0-14-16,0 0-48 15,0 0-33-15,-55 96-3 16,55-61 5-16,0-1-20 16,6-6-3-16,13-6-7 15,2-4-11-15,7-10 11 16,-1-6-2-16,3-2 7 15,-6-10-2-15,0-14 3 0,-8-8-4 16,-10-6 19-16,-3-4-9 16,-3 1 8-16,-3 3-11 15,-13 9 10 1,-2 10-16-16,-6 11 11 16,-4 8-11-16,-2 0-3 0,3 21-7 15,13 3-14-15,10 0-99 16,4-2-80-16,18-5-246 15</inkml:trace>
  <inkml:trace contextRef="#ctx0" brushRef="#br1" timeOffset="209399.43">2701 12256 513 0,'0'0'159'16,"0"0"-30"-16,0 0 10 16,0 0-13-16,0 0-15 15,0 0-48-15,-64 0-37 16,33 27-4-16,-2 9-7 15,6 2-1-15,8-2-6 16,7-3-5-16,9-6-3 16,3-6-5-16,0-6-1 15,12-9 2-15,10-6 0 0,5 0 4 16,9-23 1-16,3-15 3 16,-3-9 1-1,-8-10 1-15,-10-4-1 0,-14-6 12 16,-4-2 9-16,-19 5-16 15,-8 10-4-15,-4 17-3 16,-2 19 13-16,2 13 2 16,1 5-18-16,9 11 0 15,9 20-5-15,12 6-39 16,13 4-64-16,23-6-76 16,12-6-217-16</inkml:trace>
  <inkml:trace contextRef="#ctx0" brushRef="#br1" timeOffset="209660.28">2963 12120 833 0,'0'0'26'16,"-27"71"-20"-16,15-15 80 15,3 6 31-15,2 4-51 16,2 0-3-16,-1 0-16 15,3-7-28-15,-3-2 4 0,3-6-17 16,-4-10 0-16,1-9-4 16,-2-10-2-16,-1-13 0 15,6-6-4-15,-1-3-37 16,4-23-38-16,0-19-19 16,0-10-153-16,4-9-133 15,5-1-59-15</inkml:trace>
  <inkml:trace contextRef="#ctx0" brushRef="#br1" timeOffset="209955.63">2873 12290 680 0,'0'0'78'15,"0"0"-17"-15,0 0-11 16,0 0-14-16,0 0 13 16,0 0 6-16,70 42-11 15,-59-26-24-15,-4 2-10 0,-5 3-9 16,-2 0-1-16,0 3-6 15,-14-2 2-15,1 1-51 16,1-3-74-16,4-5-72 16,1-5-88-16</inkml:trace>
  <inkml:trace contextRef="#ctx0" brushRef="#br1" timeOffset="210178.55">2960 12528 330 0,'0'0'115'0,"0"0"-115"15,0 0-38 1,0 0-331-16</inkml:trace>
  <inkml:trace contextRef="#ctx0" brushRef="#br1" timeOffset="211529.65">3847 12220 677 0,'0'0'167'0,"0"0"-160"0,0 0-2 16,0 0 25-16,0 0 25 16,0 0 6-16,35 6-23 15,-28-6-8-15,-1-5-10 16,-2-4-9-16,-4-1 1 15,0-1 1-15,-4 3 10 0,-8 3-9 16,-7 2 12 0,2 3 5-16,-5 0-12 0,-3 12-2 15,-1 13 2 1,4 6 6-16,1 4-5 0,12 1 4 16,9-4-10-1,0-3-10-15,17-7-4 0,9-4-9 16,13-11 8-16,7-7-5 15,8-4-40-15,7-21-28 16,0-4-58-16,-8-5-46 16,-9 0 23-16,-11 4 10 15,-11 7 95-15,-8 8 50 16,-11 9 59-16,-3 5 126 16,0 1-33-16,0 0-76 15,0 15-60-15,0 5 18 16,-3 1 33-16,3 1-37 15,0-5-18-15,0 1-6 0,0-6-5 16,0-4-1-16,-6-5 0 16,-2-3-1-16,-8 0-80 15,-2 0-15-15,-3-10 44 16,-1-10 9-16,0-4 42 16,2-4 1-16,2-3 5 15,8 3 6 1,2 3 47-16,8 7 14 0,0 3 23 15,0 4-21-15,17 1-20 16,8 1-35-16,5 3-10 16,6 4 1-16,-3 2-5 15,-2 0-5-15,2 0-3 0,-3 7-5 16,-2 5-133-16,-3 0-137 16,2-2-446-16</inkml:trace>
  <inkml:trace contextRef="#ctx0" brushRef="#br1" timeOffset="211789.95">4483 12356 595 0,'0'0'345'0,"0"0"-342"16,0 0 2-16,0 0-5 15,0 0-45-15,115 21-331 16</inkml:trace>
  <inkml:trace contextRef="#ctx0" brushRef="#br1" timeOffset="212175.65">5171 12155 515 0,'0'0'169'0,"0"0"-77"16,0 0 20-16,0 0-42 15,0 0-1-15,-11 79 64 16,1-48-43-16,2-1-10 16,4-6-30-16,4-4-28 15,0-7-12-15,0-6-10 16,6-4-2-16,10-3 2 16,8 0 1-16,3-12-1 15,3-10-19-15,-3 0-21 0,-5 1 0 16,-10 5 22-16,-3 8 5 15,-6 6 13-15,-3 2 7 16,0 0 4-16,0 10-4 16,0 6 0-16,1 5 19 15,4 0-13-15,2-1-7 16,4-2-6-16,5-2-2 16,1-6-6-16,2-10-115 15,0 0-151-15,-2-8-241 16</inkml:trace>
  <inkml:trace contextRef="#ctx0" brushRef="#br1" timeOffset="212615.34">5614 12121 723 0,'0'0'61'0,"10"79"-48"15,-7-28 71-15,-3 6 26 16,0 1 6-16,0 2-40 15,0-1-38-15,0 0-4 16,-7-6-2-16,1-4-25 16,-2-12-1-16,1-14-4 15,1-8-2-15,0-9-1 0,3-6-1 16,0 0-5-16,-3-16 1 16,3-17-25-16,3-12-42 15,0-11-5 1,6-6 1-16,10-6-25 0,2 2 28 15,5 5-21 1,-1 10-39-16,1 18 94 0,-1 13 40 16,-1 13 127-16,-3 7-51 15,1 0-57-15,-1 17 14 16,-3 7 37-16,-2 3 2 16,-2 1-13-16,-4 1 9 15,-2-4 16-15,-5 1-44 16,0-5-2-16,-11-1-23 15,-13-3-15-15,1-4 0 16,-2-5-2-16,9-7-68 16,12-1-170-16,4-4-223 0</inkml:trace>
  <inkml:trace contextRef="#ctx0" brushRef="#br1" timeOffset="213021.05">6121 12279 673 0,'0'0'234'16,"0"0"-217"-16,0 0 18 15,0 0 15-15,0 0 22 0,0 0 11 16,-58 99-37-16,50-74-22 15,3-2-17-15,5-8-7 16,0-4-6-16,7-5-1 16,14-6 7-16,7-2 3 15,5-17 11-15,0-6-5 16,0-4-3-16,-8-6-4 16,-7 2 2-16,-11 1-1 15,-7 8-1-15,0 8-1 16,-9 6 5-16,-13 7 2 15,-2 3-3-15,0 0 0 16,0 17-5-16,2 7-6 0,7 2-7 16,5 3-56-1,10-5-84-15,0-6-32 16,11-8-149-16</inkml:trace>
  <inkml:trace contextRef="#ctx0" brushRef="#br1" timeOffset="213449.91">6448 12236 741 0,'0'0'162'16,"0"0"-128"-16,0 0 38 16,0 0-38-16,0 0 7 15,0 0 19-15,-18 57-33 16,18-44-23-16,0-4-4 15,3-8 0-15,12-1 0 16,7 0 10-16,2-4 1 16,-2-8-11-16,-5 2 0 15,-8 7 0-15,-5 3 0 16,-1 0 0-16,-3 15-1 16,0 10-17-16,0 5 9 15,0 0 9-15,-3-1 1 16,-6-4-1-16,2-6 5 15,1-5-5-15,0-8 0 0,3-5 1 16,-1-1 6-16,1 0 36 16,1-10 42-16,-1-8 5 15,0-3-64-15,3 0-22 16,-3 3-4-16,3 8-3 16,0 5 1-16,0 5 2 15,0 0-24-15,3 0-51 16,15 0-102-16,0 0-170 15,4 0-387-15</inkml:trace>
  <inkml:trace contextRef="#ctx0" brushRef="#br1" timeOffset="213697.25">6724 12371 970 0,'0'0'181'16,"0"0"-100"-16,0 0 7 15,0 0-61-15,0 0-27 16,0 0-11-16,30-5-112 16,-19-2-277-16</inkml:trace>
  <inkml:trace contextRef="#ctx0" brushRef="#br1" timeOffset="-214439.22">8741 12028 563 0,'0'0'62'16,"0"0"39"0,0 0 18-16,0 0-24 0,0 0-26 15,0 0-17-15,1-3-10 16,-1 3-12-16,0 14-23 16,0 13-2-16,-3 15-3 15,-8 9 55-15,-3 8-15 16,-1 6 6-16,3-4-4 15,0-2-3-15,2-4-5 16,2-8-25-16,2-2 1 16,2-6 5-16,4-6-9 15,0-8 3-15,0-6-6 16,0-9-5-16,0-4 0 16,0-5-3-16,0-1-6 15,0-9-79-15,6-19-55 16,3-11-177-16</inkml:trace>
  <inkml:trace contextRef="#ctx0" brushRef="#br1" timeOffset="-213981.93">8326 11976 554 0,'0'0'78'16,"0"0"21"-16,0 0 17 16,0 0-34-16,0 0-9 15,0 0-11-15,6-1-35 0,18 6-12 16,13 4 40 0,17-2 8-16,13-3-13 15,11-4-11-15,8 0 3 16,2 0-10-16,-4-6-12 15,-7-4-9-15,-17 2-4 16,-23 2-7-16,-16 2 0 0,-13 4-1 16,-8 0-9-1,0 0-38-15,-5 9-82 0,-14 5-235 16,-5 1-438-16</inkml:trace>
  <inkml:trace contextRef="#ctx0" brushRef="#br1" timeOffset="-213120.5">9121 12537 780 0,'0'0'92'0,"0"0"-10"16,0 0 44-16,0 0-39 15,0 0-32-15,0 0-26 16,-26-34-7-16,26 31-4 16,0-2-15-16,4 1-2 15,6 0 0-15,2 1 2 16,0 2-1-16,0 1 3 15,-3 0-2-15,1 0 2 16,-2 11-4-16,-5 6-1 16,0 3 0-16,0 2 1 15,-3-1 2-15,0 1 1 0,0-4 2 16,0-5-4-16,0-4-1 16,0-2-1-16,-6-4 1 15,-5-2 1-15,0 1 5 16,-1-2 3-16,-3 0-3 15,3 0-1-15,-3-10-2 16,0-1-3-16,4-3 0 16,0-3 0-16,2 1 0 15,3-4 2-15,3-1-3 0,1-4 0 16,2 0-4 0,0-1-3-16,0 2 4 15,5 2-2-15,1 5 0 16,-2 1 5-16,1 4 0 15,-1 4-3-15,2 0 1 16,-2 1-4-16,4 0 5 0,-2 1 1 16,3 2 0-16,3-1 0 15,0 3-4-15,6-2 4 16,0 4 3-16,1-3 0 16,2-1 3-16,-3-1 8 15,1 0 6-15,-7 0 1 16,-3 1-4-16,-5 3 0 15,-2 1-10-15,-2 0-4 16,0 0-3-16,0 0-1 16,0 0-22-16,0 0-42 0,3 0-57 15,3 0-276-15</inkml:trace>
  <inkml:trace contextRef="#ctx0" brushRef="#br1" timeOffset="-212570.56">9760 12220 317 0,'0'0'321'0,"0"0"-220"0,0 0 52 15,0 0-6-15,0 0-20 16,0 0-32-16,0 0-23 15,3 0-15-15,9 0-24 16,7 0-9-16,5 0-5 16,6 0-9-16,0 0-8 15,-1 0-2-15,0 1-1 16,-5 0-21-16,-3 4-74 16,-5 1-61-16,-7-2-89 15,-6 2-114-15</inkml:trace>
  <inkml:trace contextRef="#ctx0" brushRef="#br1" timeOffset="-212275.54">9760 12415 469 0,'0'0'60'16,"0"0"70"-16,0 0 45 15,0 0-27-15,0 0 4 0,88 4-48 16,-54-4-30-16,2-5-26 16,-2 0-12-16,-1 1-13 15,-1 4-15-15,-1 0-8 16,2 0-8-16,4 0-100 16,0 0-243-16</inkml:trace>
  <inkml:trace contextRef="#ctx0" brushRef="#br1" timeOffset="-211086.47">10837 12071 462 0,'0'0'103'0,"0"0"-17"16,0 0 64-16,0 0-36 15,0 0-27-15,0 0-32 16,17-12 4-16,-13 4-19 15,-3-2-24-15,-1 0 1 16,0-2-3-16,0 1-11 16,-8 0-2-16,-8 0 5 15,-3 1 5-15,-6 0-8 16,1 4 2-16,-5 1-4 16,0 0 4-16,-3 4 3 15,1 1 1-15,3 0 1 16,2 0 0-16,6 0 7 15,3 9-5-15,1 5-5 0,4 4-3 16,0 1-2 0,9 3 4-16,3 0-1 0,0 1-5 15,0 1 5-15,10 0-1 16,10-1 9-16,5 2-4 16,5 0-4-1,3-1 2-15,3 1-6 0,-2-3 5 16,4 0-6-16,-5 2-1 15,-3-4 1-15,-7 0 0 16,-4-2 2-16,-7 1-2 16,-2-2-2-16,-4 1 2 15,-3-1 0-15,-3 2-1 16,0 2 1-16,0-2 0 16,-7 0 0-16,-9-3 3 0,-6 0-3 15,-3-3 4-15,-6-3 3 16,-4-5 3-16,1 0 4 15,-3-5-1-15,6 0-2 16,8 0-3-16,5-3-6 16,8-6-1-16,5-4 0 15,5-2-2-15,0-4 0 16,9-5-41-16,11-1-34 16,7 0-97-16,0-2-142 15</inkml:trace>
  <inkml:trace contextRef="#ctx0" brushRef="#br1" timeOffset="-210735.5">10885 11832 597 0,'0'0'120'15,"0"0"27"-15,0 0-24 16,0 0-1-16,0 0-49 15,0 0-65-15,-30 44-5 16,15-8 3-16,4 2 14 16,0 6-12-16,3 1-8 15,4 3-2-15,1-2-14 16,1-2-214-16,1-1-208 0</inkml:trace>
  <inkml:trace contextRef="#ctx0" brushRef="#br1" timeOffset="-210368.82">10613 12497 604 0,'0'0'129'16,"0"0"21"-16,0 0-16 16,0 0-53-16,0 0-49 15,0 0-30-15,-10 81 33 16,7-44 20-16,3 0-30 15,0-5-16-15,0-1-7 16,0-5-2-16,9-3-11 16,15-11-113-16,4-7-190 15</inkml:trace>
  <inkml:trace contextRef="#ctx0" brushRef="#br1" timeOffset="-209586.94">11261 12629 825 0,'0'0'102'0,"0"0"-96"16,0 0 45-16,0 0-5 16,0 0 22-16,0 0-39 15,-6-43-22-15,6 33-7 16,9 4 5-16,-3 0-4 15,0 3 2-15,0 2-1 16,1 1 3-16,2 0-4 16,-1 0 3-16,1 0 3 15,1 8-1-15,-4 5-2 16,-2 3 1-16,-4 3 1 16,0 1-1-16,0 2 1 15,-10-3-4-15,-6-3 7 16,-1-3 0-16,1-5 3 15,-1-1-3-15,-1-5-2 0,1-2 7 16,0 0 7-16,2 0-6 16,2 0 3-16,4-5 2 15,-3-5-6-15,4-1 0 16,1-2 0-16,2-2 5 16,2-2-4-16,3-2-8 15,0-3-7-15,0 1 0 16,0-3-1-16,0 1 0 15,6 2 1-15,0 1 0 16,0 2-1-16,2 4-4 16,-1 2-6-16,1 4 2 0,-1 5 3 15,2 0 2-15,3 0 0 16,0 2 3-16,4 0 1 16,1-1 2-16,4-1 1 15,-2 0-1-15,1-2 2 16,-1 0 10-16,-4-4 3 15,1 0 2-15,-5 1-3 16,-7 0-9-16,-4 0-7 16,0 4-6-16,0 1-30 15,0 3-29-15,-1 0-38 16,-1 0-204-16,2 0-463 16</inkml:trace>
  <inkml:trace contextRef="#ctx0" brushRef="#br1" timeOffset="-208763.3">11729 12314 623 0,'0'0'110'16,"0"0"22"-16,0 0 6 15,0 0-26-15,0 0-63 16,91-9 6-16,-47 6-14 0,5-2-15 16,-4 1 4-16,-8 1-2 15,-9 0-24 1,-10 3-4-16,-4-2-6 0,-4 2-25 15,-3-2-55 1,-4 0-104-16,-3-4-124 0,0-1-325 16</inkml:trace>
  <inkml:trace contextRef="#ctx0" brushRef="#br1" timeOffset="-208482.47">11923 12153 398 0,'0'0'184'16,"0"0"-52"-16,0 0 15 15,0 0-25-15,0 0-27 16,0 0-46-16,-3 11-33 16,-3 14-11-16,0 6 37 15,-4 5-12-15,5-2 9 16,4 2-25-16,1-3-4 15,0-1-8-15,0-1-2 16,6-6-4-16,10-11-100 16,6-7-234-16</inkml:trace>
  <inkml:trace contextRef="#ctx0" brushRef="#br1" timeOffset="-207621.62">12584 11922 352 0,'0'0'128'0,"0"0"-23"16,0 0 13-16,0 0 5 16,0 0-25-16,0 0-31 15,9 9-33-15,-9 24-32 16,-8 15 35-16,-6 9 38 16,-3 5-8-16,2 3-3 15,2-2-12-15,1-6-15 0,3-1-13 16,1-7 12-1,4-8-23-15,1-3-5 0,-1-7-3 16,2-4-5-16,2-11 0 16,0-4-5-16,0-12-69 15,3 0-105-15,9-26-198 16</inkml:trace>
  <inkml:trace contextRef="#ctx0" brushRef="#br1" timeOffset="-207205.51">12544 11937 263 0,'0'0'256'16,"0"0"-205"-16,0 0 81 15,91-4-29-15,-64 8-16 16,1 14-33-16,0 9 10 16,1 6-5-16,-4 8-1 15,-4 7-4-15,-2 5 9 16,-2 2-28-16,-7 1-14 0,-4 1-6 16,-6-4 1-16,0-3-5 15,-1-8-1-15,-20-5-7 16,-2-5-3-1,-7-5-5-15,-4-3 5 16,-7-8 7-16,-3-7-6 0,-2-6 3 16,6-3 3-16,5 0-7 15,9-7-3-15,8 2-68 16,7 0-42-16,11 1-112 16,0 4-194-16</inkml:trace>
  <inkml:trace contextRef="#ctx0" brushRef="#br1" timeOffset="-205672.97">13130 12581 579 0,'0'0'67'16,"0"0"54"-16,0 0-11 16,0 0-15-16,0 0-30 15,0 0-18-15,2-34-11 16,9 26-23-16,3 1-12 15,2 3-1-15,1-2 4 0,2 5 2 16,-4 1-3-16,0 0 3 16,-3 0 1-16,-3 0 2 15,-3 7 0-15,-3 9-4 16,-3 4-3-16,0 3 3 16,0 4-2-16,0-2 7 15,-9 0 3 1,-1-6 0-16,-1 0-2 0,-2-7 3 15,1-1-3-15,-2-3 3 16,1-2 0-16,1-2-4 16,0-2 2-16,2-1-6 15,-1-1-2-15,-1 0-1 16,2 0-3-16,-1-3 3 16,1-7-1-16,-1-7-2 0,2 1 1 15,1-1-1-15,0-4 1 16,2-2-1-16,1-2 0 15,2-5 0-15,2-1-1 16,1-3-1 0,0 0 0-16,0 5-6 0,6 4-5 15,5 5 1-15,-1 4 4 16,-3 4 7-16,-1 4 1 16,2 1 0-16,-2 3 2 15,3-1-2-15,-2 4-3 16,2 1 2-16,4 0 0 15,3 0 0-15,3 0 1 16,-1 0 0-16,6 4 1 0,-2-4 4 16,0 0-1-1,-2 0 12-15,-2 0 6 0,-6 0 4 16,-2-6 1-16,-3-3-7 16,-5 2-10-16,1 1-4 15,-3 2-6-15,0 4 0 16,0 0-7-16,0 0-32 15,0 0-82-15,-3 2-300 0</inkml:trace>
  <inkml:trace contextRef="#ctx0" brushRef="#br1" timeOffset="-202787.44">14115 12231 514 0,'0'0'68'0,"0"0"3"15,0 0 67-15,0 0-57 16,0 0-10-16,0 0-22 16,0 0-2-16,0 0 7 15,7-17-16-15,-5 13 6 16,-1 0-7-16,2 0-11 0,-1 1 0 16,-2 1-8-16,1 1-10 15,-1 1-8-15,0 0 0 16,0 0-9-1,3 0-83-15,-1 0-161 0,-2 0-261 16</inkml:trace>
  <inkml:trace contextRef="#ctx0" brushRef="#br1" timeOffset="-202351.53">14216 12548 607 0,'0'0'132'15,"0"0"-125"-15,0 0 92 16,0 0 6-16,-12 88-21 16,8-52-49-16,-1-1-28 15,1 1-7-15,-4-1-48 16,0-4-250-16</inkml:trace>
  <inkml:trace contextRef="#ctx0" brushRef="#br1" timeOffset="-200532.31">15269 12389 421 0,'0'0'84'0,"0"0"-44"16,0 0 73-16,0 0-10 15,0 0-30-15,0 0-21 16,-7 0 9-16,3 0 4 16,2 0-13-16,1 0-15 15,-1 0 13-15,1 0-18 0,-1 0-13 16,2-6-9-16,0 2-2 16,0-2-8-16,0 1-3 15,0-1-2-15,3-3 4 16,6 0-1-16,2 1 2 15,2-1 0-15,3 2 1 16,3 1-1-16,1-2 0 16,1 4 3-16,-1-1 1 15,-3 4-4-15,0 1 3 16,-5 0-3-16,-3 0 0 16,1 10-3-16,-6 9 1 0,1 3 2 15,-3 3 0 1,-2 2 0-16,0-1 5 0,0 1 0 15,0-2-4-15,-5-2-1 16,-5-1 1-16,1-4-1 16,-3 0 2-16,-2-4 1 15,-1 0-3-15,-1-3 2 16,-2-5-2-16,0-2 2 16,0-3-1-16,-4-1 0 15,0 0 2-15,-2-11-2 16,4-3 0-16,1-3 0 15,5-2-1-15,0 0 1 16,3-2 0-16,3-1-1 16,1-1 0-16,3 1 0 15,1-2-2-15,3-3 0 0,0 0-3 16,0-3-6 0,1-2-1-16,10 3 11 0,0 1-2 15,0 3 2-15,1 4-1 16,0 5 0-16,0 3 2 15,1 3-1-15,-1 2 1 16,4 3-13-16,3 4 12 16,3 1 1-16,2 0 0 15,1 0 3-15,-2 0 0 16,0 0 0-16,-3 0 3 0,-5 0 3 16,-2 0 3-1,-4-4-3-15,-3-3-6 0,-1-4-3 16,-1 3 0-1,2 0-28-15,-2 2-107 0,-1 0-151 16,-3 3-443-16</inkml:trace>
  <inkml:trace contextRef="#ctx0" brushRef="#br1" timeOffset="-199591.24">15638 12465 515 0,'0'0'61'15,"0"0"57"-15,0 0-23 0,0 0-22 16,0 0-25 0,0 0-25-16,-5-5-5 0,0 5-1 15,2 0-7-15,-6 1-5 16,1 9 26-16,-2 4-15 15,2 1 0-15,1 1 9 16,1 2 5-16,1 1-16 16,2-1-1-16,1 2-6 15,0 0-2-15,2-3 2 16,0 0-5-16,0-4-1 16,0-1-1-16,0-2 0 15,7-3 0-15,-1 0 0 0,3-1-3 16,-1-3 3-1,4 0 4-15,-2-3 0 16,2 0 6-16,0 0-5 16,0 0-3-16,1-9 3 0,-2-5-1 15,-2-3 0-15,0-2-2 16,-2-1 0-16,-2-4-2 16,-2 2 0-16,-2 1-5 15,-1-2 5-15,0 4-1 16,0 1 0-16,0 1 0 15,-10 0 1-15,-5 7 0 16,0 1 0-16,-4 3-1 0,-1 5 1 16,1 1-4-16,1 0-2 15,3 0-34 1,4 6-43-16,3 4-16 0,6-2-62 16,2-1-237-16</inkml:trace>
  <inkml:trace contextRef="#ctx0" brushRef="#br1" timeOffset="-198824.59">15948 12326 494 0,'0'0'141'0,"0"0"-44"15,0 0 40-15,0 0-28 16,0 0-25-16,0 0-16 15,-1 0-42-15,4 0-12 16,9 0 24-16,6 0-7 16,0 2-16-16,4 2-8 0,2 1-4 15,1-2-2-15,5 0-1 16,1 0-3-16,-1-2-34 16,-3-1-123-16,-9 0-103 15,-6 0-234-15</inkml:trace>
  <inkml:trace contextRef="#ctx0" brushRef="#br1" timeOffset="-198509.83">15990 12477 499 0,'0'0'110'16,"0"0"-20"-16,0 0 50 16,0 0-40-16,0 0-17 15,0 0-8-15,103 0-21 16,-76-2-18-16,2 2-18 16,-4 0-13-16,0 0-5 15,-1 0-6-15,-6 2-64 16,1 4-171-16,-5-4-604 0</inkml:trace>
  <inkml:trace contextRef="#ctx0" brushRef="#br1" timeOffset="-195258.56">16993 12103 319 0,'0'0'70'15,"0"0"10"-15,0 0-18 16,0 0-33 0,0 0-26-16,0 0-3 0,0 5-3 15,-3-3 3-15,-4 2 2 16,0-2-1-16,1-2 2 16,3 2-3-16,0-2 6 15,2 0 8-15,1 0 22 16,-3 0 27-16,0 0 9 15,-3 0-7-15,3 0-24 16,2 0-1-16,-1 0-2 16,2 0 0-16,0 0-3 15,0 0-1-15,0 0-29 0,2-3-5 16,8 0-5-16,-1-1 5 16,3 4 4-16,3-2-1 15,-3 2 0-15,1 0-1 16,-2 0-1-16,-2 0 2 15,-2 0-3-15,2 9 1 16,-5 6 0-16,1 2 5 16,-4 2 5-16,-1 2 9 15,0 0 4-15,0-2-4 16,-12 1-13-16,-1-3 4 16,-2 0-5-16,0-3 3 15,0-3 2-15,1-1 1 16,0-1-8-16,-1-4 3 0,2 1 3 15,-4-3-2-15,2-1-3 16,-4 0-2-16,1-2-1 16,-1 0-1-16,2 0 0 15,2-2 0-15,3-7 2 16,1-3-1-16,4 0 0 16,1-5 0-16,2 3-1 15,2-2-1-15,-1-2 0 16,2 1 0-16,-1-1 1 15,2-3-1-15,0 3-1 16,0 0-1-16,0 1 2 16,0 3 0-16,0-2-1 15,0-1-4-15,0 2-2 16,3-1 2-16,6 4 3 0,0 1 1 16,3 2 1-16,-3 3-5 15,3 0 5-15,1 0 0 16,1 1 1-16,1 0 1 15,-2-1-1-15,5 3-2 16,-1 0-1-16,4 2 2 16,-3 0 1-16,1 1 0 15,-3 0-1-15,-4 0 0 16,-1 0 0-16,-3 0 0 16,-1 0 1-16,-1-2 2 15,0-3 2-15,-2-4 6 0,3 1-10 16,-2-3 2-1,-1 3-3-15,-1 0-2 0,-3 2-7 16,0 2-30-16,0 2-32 16,0 2-93-1,-3 0-171-15</inkml:trace>
  <inkml:trace contextRef="#ctx0" brushRef="#br1" timeOffset="-194735.09">17246 12178 496 0,'0'0'78'0,"0"0"55"16,0 0-1-16,0 0-47 16,0 0-45-16,0 0 5 15,-19 24 1-15,12-6-1 16,-2-1-3-16,2 2-13 16,2-3 6-16,2-1-9 15,3-2-13-15,0-1-5 16,0-4-8-16,1-2-2 15,9-2 2-15,1-2 7 16,0-2-7-16,0 0-73 0,1 0-74 16,0-10-93-1,-3-4-290-15</inkml:trace>
  <inkml:trace contextRef="#ctx0" brushRef="#br1" timeOffset="-194433.76">17209 12041 143 0,'0'0'613'0,"0"0"-506"16,0 0-13-16,0 0-68 16,0 0-6-16,0 0-20 15,31-16-2-15,-25 20-46 16,0 6-149-16,-1 0-347 15</inkml:trace>
  <inkml:trace contextRef="#ctx0" brushRef="#br1" timeOffset="-194040.06">17527 12179 520 0,'0'0'93'16,"0"0"69"-16,0 0-43 0,0 0-39 15,0 0-33-15,0 0-29 16,-6 4-5-16,-3 10 23 15,-3 5 10-15,5-1-13 16,-1 1-1-16,3 0 2 16,4-2-7-16,1 0-14 15,0-3-5-15,0-1-5 16,0-3-3-16,9-1 0 16,0-4 0-16,3-3 2 15,-2 1 1-15,-1-3-3 16,-1 0-65-16,1 0-61 0,0 0-56 15,0 0-130 1</inkml:trace>
  <inkml:trace contextRef="#ctx0" brushRef="#br1" timeOffset="-193752.83">17564 11983 651 0,'0'0'99'0,"0"0"44"0,0 0-61 16,0 0-61-16,0 0-15 16,0 0-6-16,-59 3-5 15,45 12-9-15,2 0-81 16,3 0-245-1</inkml:trace>
  <inkml:trace contextRef="#ctx0" brushRef="#br1" timeOffset="-192834.82">16678 12511 199 0,'0'0'273'0,"0"0"-224"16,0 0 5-16,0 0 66 15,84 0-44-15,-25 0-27 16,19 1 2-16,10-1-12 16,7 0 4-16,4 0-10 15,-2 0-13-15,-3 0-6 16,-5 0 9-16,-8 0-5 15,-11 0 1-15,-9 0 1 16,-9 0-4-16,-7 0 7 16,-4 0-9-16,-3 0-6 0,-8 0-8 15,-7 0-1 1,-7 0-41-16,-7 2-136 16,-6-1-248-16</inkml:trace>
  <inkml:trace contextRef="#ctx0" brushRef="#br1" timeOffset="-191921.86">17194 12791 306 0,'0'0'261'16,"0"0"-169"-16,0 0 50 15,0 0-52-15,0 0-8 16,0 0-22-16,0-32-13 16,0 28-7-16,0-2-15 15,0 0-6-15,3-1-6 16,7 2-1-16,3-3-1 0,1 1 0 16,1 3-1-16,-1 1 0 15,-2 2 0-15,-2 1-3 16,2 0-4-16,0 0 0 15,-1 4 0-15,-1 7 0 16,-3 5-2-16,-4 3 3 16,-3 1 1-16,0 4 6 15,-1-4 13-15,-11 3-1 16,0-4-9-16,2-1 0 16,-4-2-1-16,4-3-5 15,-1-2-4-15,0-3-2 16,4-4 0-16,3-1 2 15,1 0-4-15,1-2 0 16,2 1 0-16,0-1-4 16,0 0-8-16,0-1-20 0,14 0 0 15,4 2 30-15,2-2 1 16,2 4-2-16,0 3 0 16,0 3 2-16,-4 5-1 15,0-1 1-15,-1 5 1 16,-4-1 2-16,-4 1-2 15,-1-4 2-15,-4-2-2 16,-4-3 3-16,0-1 6 16,-4 0 10-16,-13-2 5 15,-7-1 8-15,-3-2 0 16,-1-2-5-16,-2 0-11 16,3-2-9-16,3 0-4 15,5 0-3-15,7 0-1 16,6 0-11-16,6 0-76 0,0 0-130 15,6 0-238-15</inkml:trace>
  <inkml:trace contextRef="#ctx0" brushRef="#br1" timeOffset="-189438.17">18528 12485 628 0,'0'0'93'16,"0"0"-12"-16,0 0 1 15,0 0 21-15,92-15-20 0,-56 13-31 16,-1 2-22-16,-4 0-26 16,-3 0-4-16,-1 6-20 15,0 1-130-15,-1-5-300 16</inkml:trace>
  <inkml:trace contextRef="#ctx0" brushRef="#br1" timeOffset="-188678.95">19375 12328 415 0,'0'0'263'0,"0"0"-263"0,0 0 16 15,0 0 36-15,0 0 12 16,0 0-36-16,2 30-19 15,4-26 1-15,1-4 26 16,-2 0 16-16,1 0-23 16,-3-4-9-16,0-7-11 15,-3 0 0-15,0 0-7 16,0 0 0-16,-2 3 1 16,-10 1-1-16,-6 3 5 15,-4 2-3-15,-2 2 1 16,-4 0 2-16,1 4 9 15,-1 13 20-15,2 3-7 16,4 3 9-16,7 3-5 16,7-1-7-16,8-1 4 15,0 0-17-15,6 0 2 0,11-3-9 16,5-3-4-16,2-4 1 16,0-3-2-16,-1-3-1 15,0-4-11-15,0-2-102 16,-1-2-83-16,-2 0-209 15</inkml:trace>
  <inkml:trace contextRef="#ctx0" brushRef="#br1" timeOffset="-188373.78">19659 12362 622 0,'0'0'114'0,"0"0"-20"16,-12 82 1-16,4-37 22 15,1 3-15-15,1 4-35 16,2-2-7-16,4-5-31 16,0-6-6-16,0-3-11 15,0-8-3-15,0-4-5 16,0-6-3-16,0-6-1 0,0-4-7 15,0-4-44-15,1-4-95 16,4 0-86-16,2-1-85 16</inkml:trace>
  <inkml:trace contextRef="#ctx0" brushRef="#br1" timeOffset="-188034.17">19617 12372 476 0,'0'0'22'16,"0"0"36"-16,0 0 2 15,83-10 38-15,-58 14-15 16,-1 13-25-16,-2 2-2 16,-3 4 3-16,-7-1 14 0,-4 3-10 15,-8 0-6-15,0-1-10 16,-5-2-10-16,-16-4-19 15,-1 1-1-15,-4-3-16 16,0-4-1-16,3-4-17 16,7-3-173-16,6-5-187 15</inkml:trace>
  <inkml:trace contextRef="#ctx0" brushRef="#br1" timeOffset="-186996.43">20023 12596 396 0,'0'0'157'16,"0"0"-14"-16,0 0 22 16,0 0-22-16,0 0-17 15,0 0-35-15,-2-2-22 16,2 2-17-1,0 0-28-15,0 0-24 0,0 0-3 16,0 0-3-16,0 0-69 16,7 0-167-16,7 0-213 15</inkml:trace>
  <inkml:trace contextRef="#ctx0" brushRef="#br1" timeOffset="-186219.2">20300 12356 262 0,'0'0'204'0,"0"0"-100"16,0 0-14-16,0 0-6 15,0 0 7-15,0 0 57 16,2 65-50-16,-5-39-31 0,0-1-26 16,0 0-8-1,1 0-5-15,-1-6-11 16,0-2-5-16,2-9 2 15,1-4-6-15,0-3-5 16,0-1 3-16,0 0 0 0,0 0 0 16,0-10-6-1,0-8-2-15,0-2-9 0,6 0-5 16,1 4 0-16,-2 4 5 16,1 5 3-16,0 4 6 15,0 2-12-15,1-1 9 16,2 1 5-16,3 1-1 15,0-1-1-15,1-1-4 16,1 0-1-16,1-4 2 16,1-1 1-16,3-3-14 15,-3-1-1-15,0 0 8 16,-6-3 7-16,-2 2 4 0,-5 0 2 16,-3 3-2-16,0 2 2 15,0 3 16-15,0 4 9 16,0 0-5-1,-4 0-15-15,-6 6-3 0,1 13 7 16,1 2 2 0,3 2-5-16,2 1 1 0,3-2-9 15,0 1-1-15,0 1-2 16,0-3-19-16,5-1-126 16,2-10-156-16</inkml:trace>
  <inkml:trace contextRef="#ctx0" brushRef="#br1" timeOffset="-185710.58">20745 12421 488 0,'0'0'139'16,"0"0"-82"-16,0 0 17 16,0 0 15-16,0 0-34 15,0 0-5-15,31-56-19 16,-31 50 3-16,0 0 3 16,0 0 2-16,0 0-7 0,-4 2-14 15,-10 4 6-15,-5 0-7 16,-5 0 1-16,-1 13 7 15,-4 5 3-15,4 5-2 16,4-2-15-16,8-1-1 16,2-4-7-16,7-2-3 15,4-2-2-15,0-3-2 16,3-3 4-16,10-6 3 16,6 0 0-16,4 0-3 15,1-11-16-15,1-3 1 0,-4 0 12 16,-6 4-1-1,-4 3 4-15,-6 5 2 16,-2 2 1-16,-3 0-1 0,0 0-2 16,2 6 0-1,-2 9 6-15,0 1-6 16,0 1 1-16,3 0-1 0,0-1-44 16,3-3-166-16,2-7-171 15</inkml:trace>
  <inkml:trace contextRef="#ctx0" brushRef="#br1" timeOffset="-185175.89">20933 12395 475 0,'0'0'112'0,"0"0"17"16,0 0 19-16,0 0 3 0,0 0-30 15,0 0-57-15,-3-14-32 16,1 18-22-16,-2 8 37 16,3 2 2-16,-1-4-22 15,2-3-12-15,0-1-10 16,0-1-5-16,0-3-1 16,7 0 1-16,5-2 9 15,2 0-3-15,2-2-6 16,-1-6-1-16,2 1-8 15,-7 2-1-15,-4 2 10 16,-2 3-2-16,-4 0-1 16,2 0 0-16,-1 0 0 15,-1 8 3-15,2 3 4 16,-1 2-3-16,1 1-1 16,1 2 0-16,0-5-5 0,0 3-84 15,2-5-139 1,2-7-160-16</inkml:trace>
  <inkml:trace contextRef="#ctx0" brushRef="#br1" timeOffset="-184886.65">21200 12326 554 0,'0'0'131'0,"0"0"-74"16,0 0 52-16,0 0-59 16,0 0 8-16,0 0 33 0,0 102-36 15,0-62-15 1,-3 4 13-16,-4 2-24 0,-2-1-9 16,-2-1-10-16,5-4-8 15,2-2-2-15,1-8-1 16,1-2-2-16,1-5-43 15,1-5-134-15,0-8-261 16</inkml:trace>
  <inkml:trace contextRef="#ctx0" brushRef="#br1" timeOffset="-184507.66">21121 12402 609 0,'0'0'139'0,"0"0"-135"16,0 0-4-16,0 0 24 16,0 0 42-16,0 0-17 15,103-69-43-15,-73 68-1 16,-3-1 6-16,-4 2 14 0,-4 0 24 15,-3 0-2-15,-6 0-10 16,0 10-8-16,-3 4 3 16,-4 3 10-16,-3 1-8 15,0-1 6-15,0 2-4 16,-7 0-6-16,-4-2-3 16,-1 0-12-16,-4 0-10 15,-4-3-5-15,-2-1-2 16,-1-3-4-16,2-3-69 15,2-5-142-15,10-2-228 16</inkml:trace>
  <inkml:trace contextRef="#ctx0" brushRef="#br1" timeOffset="-184240.86">21546 12560 933 0,'0'0'74'0,"0"0"-74"0,0 0 0 16,0 0-55-1,0 0-289-15</inkml:trace>
  <inkml:trace contextRef="#ctx0" brushRef="#br1" timeOffset="-176936.18">22480 12444 358 0,'0'0'44'0,"0"0"6"16,0 0 42-16,0 0-9 15,0 0-9-15,0 0 5 16,0 0-9-16,-6 0-11 16,6 0-6-16,0 0-10 15,0 0-13-15,0 0-7 16,0 0 2-16,0 0-4 15,0 0-9-15,3 0-5 16,8 2 13-16,6-1 10 16,3 0-12-16,7-1-5 15,1 0-6-15,2 0-3 0,0 2-4 16,-5-2 0 0,-3 2-2-16,-5 0-37 0,-2 0-77 15,-6 0-81 1,-6 0-137-16</inkml:trace>
  <inkml:trace contextRef="#ctx0" brushRef="#br1" timeOffset="-175834.31">23011 12422 410 0,'0'0'137'16,"0"0"-101"-16,0 0 90 15,0 0-18-15,0 0-57 0,0 0-28 16,12-8 7-16,-3 3-11 16,2 1 4-16,0 1 1 15,0 0-10-15,0 0 0 16,-1 3 1-16,-3-1 2 16,1 1-7-16,-1 0 1 15,2 0 0-15,-1 0-1 16,-2 13 0-16,-2 4-4 15,-2 4 7-15,-2 4 11 16,0 1 1-16,0 2 0 16,-6-1-8-16,-3-3-6 15,-3-3-3-15,1-6 0 16,1-2-2-16,-2-3-2 16,0-5-4-16,0-2 6 15,-3-3-3-15,0 0 0 16,0 0 1-16,2-3-3 15,0-9 0-15,0-5 2 0,4-1-2 16,-1 1 0-16,3-1 0 16,-1 1-1-16,1 1 0 15,2-1 0-15,4-1 0 16,1-4 0-16,0 1 0 16,0-4 0-16,0 2 0 15,6 1 1-15,3-2-2 16,0 1-3-16,0 2-2 15,4 1 2-15,-1 2-1 16,0 0 5-16,1 5 0 16,-2 1-1-16,-2 5 1 0,-2 2-5 15,2 3 1 1,-1 0 2-16,2 2-3 0,2 0 5 16,4 0 0-16,1 2 2 15,1 6-2-15,0 1 1 16,-1-3 0-16,3-4 1 15,-2-2-1-15,0 0 2 16,0 0 0-16,-2-8 1 16,-4-3-1-16,-2 0-3 15,-4-2-2-15,-4 0-4 16,-2 3-23-16,0 1-37 16,0 6-68-16,0 3-33 15,-9 0-114-15</inkml:trace>
  <inkml:trace contextRef="#ctx0" brushRef="#br1" timeOffset="-175073.75">23336 12566 343 0,'0'0'195'0,"0"0"-130"15,0 0 62-15,0 0-37 16,0 0-49-16,0 0-25 16,-25-5-2-16,18 15 5 15,-4 6 11-15,4 0 0 16,1 4 7-16,-2-2-3 15,4 3-1-15,0-3 2 0,2-1-11 16,2-3-10 0,0-2-7-16,0 0-5 0,0-4-1 15,3-4-1 1,9 0 0-16,-2-3 16 0,5-1 1 16,0 0-8-1,1 0-5-15,0-3-3 0,0-10 3 16,-1-1-4-16,0-5 1 15,-3 2-2-15,-5-3 1 16,-2-3-5-16,-5 1-5 16,0 2 8-16,-3 3 1 15,-11 4 1-15,-5 6 0 16,-2 4 0-16,-3 3 0 0,-1 0-3 16,-1 13-13-16,3 7-100 15,1-2-67-15,8 1-361 16</inkml:trace>
  <inkml:trace contextRef="#ctx0" brushRef="#br1" timeOffset="-173857.16">21921 12302 488 0,'0'0'40'16,"0"0"8"-16,0 0 40 15,0 0-21-15,0 0-13 16,0 0-19-16,7-11-11 16,-7 11-15-16,0 0 2 15,0 0 3-15,0 0-8 16,0 0 1-16,0 0-2 15,0 0 2-15,0 0 8 16,0 0 3-16,0 0 0 16,0 0-5-16,0 0-9 15,0-1-4-15,0 1-2 16,0 0 0-16,0 0-5 16,0 0 6-16,0 0 1 0,0 0 4 15,0 0-1 1,0 0-1-16,0 0 1 0,0 0-1 15,0 0-2-15,0 0-2 16,0 0 1-16,0 0-6 16,0 0-43-16,0 0-131 15,5 0-66-15</inkml:trace>
  <inkml:trace contextRef="#ctx0" brushRef="#br1" timeOffset="-173155.05">23639 12358 467 0,'0'0'133'16,"0"0"-52"-16,0 0 71 15,0 0-43-15,0 0-38 16,0 0-30-16,-1 0 11 16,7 0 10-16,6 0-18 15,6 0-5-15,4 0-17 16,4 0-13-16,0 0-6 16,0 0-3-16,-3 0-3 0,-4 0-44 15,-6 0-68 1,-4 4-122-16,-6 0-45 0,-3 1-183 15</inkml:trace>
  <inkml:trace contextRef="#ctx0" brushRef="#br1" timeOffset="-172856.32">23671 12509 423 0,'0'0'227'0,"0"0"-196"0,0 0 132 16,0 0-43-16,0 0-45 15,0 0-14-15,71 0-12 16,-47 0-22-16,3 0-11 16,-3 0-6-16,1 3-6 15,-4 0-4-15,-4 1-6 16,0 0-120-16,3 0-255 15</inkml:trace>
  <inkml:trace contextRef="#ctx0" brushRef="#br1" timeOffset="-172084.84">24242 12314 74 0,'0'0'149'0,"0"0"-66"16,0 0-8-16,0 0 12 15,0 0-17-15,0 0-13 16,8-25-3-16,-8 23-10 16,0-2 0-16,0 2 4 15,1 0-2-15,2 1 1 16,-3 0-7-16,0-1-4 0,0 2 0 15,0 0-1-15,0 0-6 16,0 0-14-16,0 0-13 16,0 2 0-16,0 14-1 15,-9 13 15-15,-3 5 11 16,-1 7 6-16,-1 9 21 16,-3 3-11-16,0 5-12 15,-2 0-16-15,2 0-2 16,-1-5 3-16,3-8-1 15,2-2-2-15,1-3-2 16,0-4-6-16,3 0-2 16,2-4-1-16,2-4-2 15,1-3 0-15,2-9-1 16,-1-4-3-16,2-5-31 0,1-4-71 16,0-3-107-1,6-6-203-15</inkml:trace>
  <inkml:trace contextRef="#ctx0" brushRef="#br1" timeOffset="-171607.45">24120 12334 516 0,'0'0'81'0,"0"0"-11"15,0 0 10-15,0 0 10 16,0 0-22-16,0 0-45 15,85-47-11-15,-63 47 17 16,1 0 8-16,1 0 11 16,-1 6-2-16,0 10-10 15,-4 5-3-15,-3 3-6 0,-5 3 1 16,-5 1-8-16,-4-1-2 16,-2-1-5-16,0-3 5 15,0-5-8-15,-3 0-6 16,-6-6 4-1,-2-1-4-15,-1-2-1 0,-1-4 1 16,-7-2-4-16,-3 0 1 16,0-3-2-16,-1 0-47 15,2 0-70-15,4-6-70 16,5-2-141-16</inkml:trace>
  <inkml:trace contextRef="#ctx0" brushRef="#br1" timeOffset="-170769.8">24655 12536 298 0,'0'0'262'0,"0"0"-185"15,0 0 65-15,0 0-48 16,0 0-10-16,0 0-26 16,-1-11-19-16,-2 11-11 15,2 0-11-15,-5 3-12 16,1 10 27-16,-1 4 2 15,1 1-15-15,2 2-6 16,2-2-6-16,1-1-2 16,0-3-5-16,0-5-2 15,0 1 1-15,0-8 1 16,6 2 1-16,3-2 22 0,3-2-3 16,4 0-10-16,-2 0-3 15,2 0-4 1,-2-6 1-16,-1-1-2 0,-1-3 1 15,0-3-2-15,-2 0-1 16,1 1 2-16,-1-2-2 16,-4 1 0-16,-1-1-2 15,-5-2-1-15,0 2 3 16,0 1 3-16,-6-2-1 16,-9 4-1-16,0 0-1 15,-1 5-3-15,3 2 3 16,0 2-3-16,1 2-25 15,2 0-40-15,-2 2-62 0,4 8-65 16,5-3-244 0</inkml:trace>
  <inkml:trace contextRef="#ctx0" brushRef="#br1" timeOffset="-170102.88">24936 12024 416 0,'0'0'57'16,"0"0"50"-16,0 0 8 15,0 0-24-15,0 0-46 16,0 0-25-16,12-26 28 16,-9 26-21-16,3 0-3 15,1 5-6-15,1 17 4 16,-1 12 6-16,-1 17 42 16,-3 14-13-16,-1 11 10 15,2 7-27-15,-1-1-14 16,0-4-10-16,1-6-4 0,-2-7-4 15,1-7 1 1,-1-8-3-16,-1-13-5 0,1-9-1 16,-1-10-1-16,1-6 0 15,-2-7-6-15,0-5-70 16,0 0-132-16,3-14-50 16</inkml:trace>
  <inkml:trace contextRef="#ctx0" brushRef="#br1" timeOffset="-167817.5">24963 11926 167 0,'0'0'164'0,"0"0"-127"0,0 0 63 15,0 0-10 1,0 0-58-16,0 0-9 16,-39-7 21-16,19 6-14 0,-3 1-2 15,-3 0-3-15,1 0-13 16,-2 0-7-16,2 0 1 16,-1 0 4-16,-2 0-5 15,-3 0-2-15,-4 0 1 16,-2 1-2-16,-2 1 0 15,-1 0 0-15,-2 0-2 16,1 1 1-16,-1-2-1 16,-1 1 0-16,2 0 1 15,-1-2-1-15,-1 0 0 16,3 0 2-16,-4 0-1 16,3 0 1-16,0-7 1 0,4 0 0 15,1-1-2 1,1 0-1-16,0 1 0 0,-2 1 1 15,0 0-1 1,-5 2 2-16,-4 0-2 0,1 4 0 16,-3 0 0-1,2 0 1-15,0 0 0 0,2 0-1 16,4 0 1-16,6 0 0 16,7 0-1-16,0 0 0 15,5 0 0-15,-2 0 0 16,-1 0 0-16,-7 0 1 15,-2 0 0-15,-2 0-1 16,-3-2 0-16,-2 2-1 16,0-2-1-16,2 1 2 15,2 0 0-15,7-3 0 16,3 2 1-16,2 0-1 0,-3-1 0 16,-4 0 1-16,-2 3-2 15,-5-2 0-15,1 2 0 16,-1 0 1-16,-2 0 0 15,4 0 0-15,6 0 0 16,8 0 1-16,2 0-1 16,1 0-1-16,2 0 1 15,-5 0-4-15,4 0 4 16,1 0-1-16,3 0 1 0,6 0 1 16,0 0 1-1,-1 2-2-15,2 0 0 0,-2-1 0 16,-2 0-2-16,0 1 2 15,1 0-1-15,3-2 1 16,0 0 0-16,2 0 1 16,3 0-1-16,2 0 3 15,1 0-2-15,-2 0 0 16,-1 0-1-16,0 0 0 16,-3 0 0-16,0 0-1 15,0 5 1-15,0-3 0 16,0 3-1-16,-1-1 1 15,4 0-4-15,2 2 4 16,-2 1 0-16,1-1 9 0,0 0-3 16,-2 1-1-16,2 0-1 15,-1 3 12-15,3-2 1 16,0 2-7-16,0 3-3 16,0-5-6-1,0 4 12-15,3 2-7 0,2 0-5 16,1 5 0-16,-1 5-1 15,2 5 6-15,-4 7 17 16,-2 3 10-16,1 2-5 16,-2 3 0-16,0-1-9 15,0 2-12-15,0 1-4 16,0-2 1-16,-5 4-3 16,2-2-1-16,3 2 2 15,0-5 1-15,0-4-1 0,0-2 3 16,8-2 0-16,2-4 12 15,1 1 1 1,-1-4-3-16,-2 0-9 0,-4-4-2 16,-1-2-3-16,-1-2-1 15,-2-2 0-15,0-2 0 16,0-6 0-16,0 1 2 16,0-4-2-16,0-1-2 15,0 1 2-15,0-2 0 16,0 1 1-16,0-2 1 15,0-3-1-15,0 2-1 0,0-1 1 16,0-1 0 0,0 1-2-16,0-2 0 0,4 0-3 15,6 0 4-15,4 0 15 16,5 0-12-16,2 0-1 16,0 0-2-16,3 0 1 15,3 0-1-15,3 0 1 16,5 0-1-16,7 0 1 15,7 0-1-15,5-2 0 16,-1-1 1-16,-1 0-1 16,-3 2 0-16,-6-2 1 15,-2 3-1-15,-4-1 0 16,-5 1 0-16,1 0 1 0,2 0 2 16,0 0-3-16,6 0 0 15,2 0 0-15,0 0 0 16,5 0 0-16,0 0 0 15,2 0-2-15,3-2-1 16,-1 2 3 0,-1 0 2-16,-2 0-1 15,-6 0-1-15,-2 0 2 0,-4 0 2 16,3 0 2-16,0-1-3 16,5-1-1-16,-2 2-2 0,4-1 2 15,-1 1 1 1,-1 0-2-16,-1 0 1 15,-3 0 5-15,-4 0 0 16,-4 0 1-16,-3-2-5 0,-3 0-3 16,-1 2 2-16,1 0 0 15,1 0 0-15,1 0-1 16,1 0-1-16,-4 0 2 16,3 0-2-16,-1 0 0 15,-2-1 0-15,2 1 0 16,-4 0 0-16,-2-1 0 15,-2 1-1-15,1 0 1 16,-2 0-1-16,0 0 1 16,2 0 1-16,-2 0-1 15,-2 0 1-15,1 0-2 16,-5 0 1-16,2 0 0 0,-4 0 1 16,-4 0 1-1,3 0-1-15,-2 0 1 16,0 0 5-16,-1 0-4 0,0 0-1 15,-1 0 0-15,-1 0 0 16,-1 0 4-16,2 0 7 16,0 0 2-16,2 0 1 15,-5 0-4-15,-2 0-5 16,-1 0-7-16,0 0-3 16,0 0-10-16,-3 0-63 15,-7 0-108-15,2 0-270 16</inkml:trace>
  <inkml:trace contextRef="#ctx0" brushRef="#br1" timeOffset="-167045.92">25316 12505 266 0,'0'0'317'0,"0"0"-218"16,0 0 55-16,0 0-39 15,0 0-35-15,0 0-23 16,0 0-8-16,51-14-15 16,-39 14-13-16,-1 0-15 15,-1 0-6-15,-1 0-8 16,-2 0-110-16,2 4-165 0</inkml:trace>
  <inkml:trace contextRef="#ctx0" brushRef="#br1" timeOffset="-166410.63">25764 12434 527 0,'0'0'90'16,"0"0"55"-16,0 0-26 15,0 0-52-15,0 0-29 16,0 0-15-16,-3-53-10 0,13 44-7 15,1 2 3-15,4 1-7 16,-2 3 18-16,3 0-14 16,0 2 11-16,-6 1-9 15,3 0 0-15,-5 0-3 16,-2 0 4-16,-1 0-2 16,-1 0-3-16,-4 10-2 15,0 5-1-15,0 3 3 16,0 3 2-16,-6 3 5 15,-5-2 5-15,1 5-6 16,-2-5 1-16,3 0-3 16,1 1 2-16,2-2 2 15,2-4 4-15,4-2-5 16,0-3-2-16,0-4-5 16,0 0 16-16,15-2 10 0,0-3-11 15,3-2-11 1,0-1-8-16,-3 0-6 0,-1 0-84 15,-2-6-75-15,1-4-339 16</inkml:trace>
  <inkml:trace contextRef="#ctx0" brushRef="#br1" timeOffset="-165356.35">26076 12371 68 0,'0'0'108'16,"0"0"-76"-16,0 0 71 16,0 0-12-16,0 0-30 15,0 0-8-15,-2-2 25 16,2 2-2-16,0 0-8 15,0 0-9-15,0 0-25 16,0 0-10-16,0 0-7 0,0 0-7 16,0 0 0-16,0 0-2 15,0 0 0-15,0 0 0 16,0 0-4-16,0 0 2 16,0 0 5-16,0 0-3 15,0 0-5-15,0 0-1 16,-1 6 8-16,-5 4 5 15,1 4-1-15,1 3 7 16,-2 3 8-16,3 2 1 16,0 1-9-16,1-2 1 15,2 0-8-15,0-3-3 16,0-1-5-16,0-5 0 0,0-2-5 16,0-3-1-1,5-3 0-15,1 1 21 16,3-4 1-16,1-1-9 0,1 0-9 15,2 0-2-15,3 0 0 16,2-6-2-16,-1-4 0 16,-1 1-1-16,-1 1 0 15,-3-4-5-15,1 0-3 16,-2 0-5-16,-1-2-1 16,-2 0 2-16,1-1 2 15,-3 1-1-15,1 3-3 16,-2-2 9-16,-2 2-1 15,0 0 1-15,-2 1 2 0,-1 3 3 16,0 0 1-16,0 1 1 16,0 2 2-16,0 0-3 15,0 2 1 1,0 0-2-16,0 2 1 0,0 0-1 16,-3 0 0-16,-3 12 1 15,-4 8 0-15,2 1 5 16,1 3 9-16,1 0 0 15,0-3 10-15,3 1-8 16,2-6-8-16,1-1-3 16,0-1-5-16,0-3-3 15,0-4 3-15,7-1-2 16,0 1-55-16,1-7-174 16,2 0-421-16</inkml:trace>
  <inkml:trace contextRef="#ctx0" brushRef="#br1" timeOffset="-164768.19">26502 12437 434 0,'0'0'115'0,"0"0"14"15,0 0-1-15,0 0-27 16,0 0-44-16,0 0-36 15,-50-26-3-15,32 40 1 16,3 2 6-16,0 3-7 16,5-1-4-16,3-1-8 15,6-1-4-15,1-4-2 16,0-3-2-16,0-5 2 0,9-1 0 16,6-3 14-16,1 0 0 15,2 0-12-15,0-8 4 16,1-7-2-16,-2 0 0 15,-2-5-4 1,-2-3 0-16,-2-4-3 0,-7-8-1 16,1-5 4-16,-4-6 3 15,1 0-3-15,-2 3 1 16,0 6-2-16,-8 8-1 16,-11 8-2-16,-3 5 3 15,0 8-1-15,2 6 2 16,-1 2-4-16,4 0-1 15,-2 0-24-15,4 12-51 16,-1 5-34-16,5 1-84 16,2 0-187-16</inkml:trace>
  <inkml:trace contextRef="#ctx0" brushRef="#br1" timeOffset="-164295.81">26780 12353 396 0,'0'0'111'16,"0"0"-59"-16,0 0 110 0,0 0-37 15,-32 84-30-15,22-49-14 16,3 2-14-16,1 1-28 16,3-1-6-16,0-2-17 15,3-2 1-15,0-5-7 16,0-5-7-16,0-5-3 16,0-6 0-16,0-4 0 15,0-2-11-15,0-6-125 16,0 0-121-16,6 0-307 15</inkml:trace>
  <inkml:trace contextRef="#ctx0" brushRef="#br1" timeOffset="-163995.62">26777 12357 331 0,'0'0'54'16,"0"0"14"-16,0 0 18 16,82 5-15-16,-64 6 18 15,-6 5-11-15,-3 0-10 16,0 1-3-16,-8 1-4 0,-1-2-7 16,0-2-15-1,-3-1 2-15,-9-5 0 0,-1 4-24 16,-2-1-14-16,1-3 0 15,1 1-6 1,4-6-62-16,5-1-193 16,4-2-328-16</inkml:trace>
  <inkml:trace contextRef="#ctx0" brushRef="#br1" timeOffset="-163571.76">27081 12377 513 0,'0'0'94'0,"0"0"57"16,0 0-70-16,0 0-51 15,0 0 2-15,0 0 18 16,2 55-28-16,-7-35-8 15,4-2 5-15,1-1-5 16,0-7-2-16,0 0-10 16,0-5 7-16,8-3 1 15,6-2 19-15,0 0-8 16,5 0-5-16,3-12 0 16,0 0-2-16,-2-4-7 15,-2-4-1-15,-6-1-6 16,-9-4 0-16,-3 0-6 0,0 0 0 15,-12 6 6-15,-7 2-1 16,-5 7-1-16,1 4 2 16,1 6-2-16,0 0-1 15,4 2-33-15,1 12-52 16,10 3-69-16,7 0-66 16,0-2-222-16</inkml:trace>
  <inkml:trace contextRef="#ctx0" brushRef="#br1" timeOffset="-162980.19">27612 12366 428 0,'0'0'31'16,"0"0"50"-16,0 0 34 16,0 0-26-16,0 0-20 15,0 0-17-15,32 2-14 16,-31-5-12-16,-1-3 1 16,0 1-16-16,0-2-5 15,0 1 2-15,-10-1-4 16,-4 1-4-16,-3 0 7 15,0 4-2-15,-2 1-1 16,1 1 0-16,-2 0 0 16,3 6 2-16,0 8-1 15,1 5 6-15,2 2 14 16,5 1 3-16,0-1 0 0,5 3-6 16,2-4-9-16,2 1-4 15,0-3-1-15,0-2 1 16,2-4-5-16,9-4 1 15,3 1 2-15,1-3 6 16,5-2-9-16,-1 0-4 16,-1-4 0-16,3 0-4 15,-2 0-82-15,-1 0-63 16,1 0-128-16</inkml:trace>
  <inkml:trace contextRef="#ctx0" brushRef="#br1" timeOffset="-162226.13">27914 12326 336 0,'0'0'101'0,"0"0"17"16,0 0 42-1,0 0-29-15,-50 83-50 0,40-59-19 16,4-3 11-16,2-1-36 15,2-3-9-15,1-3-9 16,1-3-12-16,0-2-7 16,0-3-2-16,0-4-5 15,0 1 6-15,0-3-118 16,0 0-118-16,0-2-204 16</inkml:trace>
  <inkml:trace contextRef="#ctx0" brushRef="#br1" timeOffset="-161910.83">27723 12241 448 0,'0'0'119'0,"0"0"7"0,0 0 8 15,0 0-37-15,0 0-17 16,0 0-4-16,80-15-16 16,-60 15-17-16,-1-2-10 15,2 2-17-15,-3 0-13 16,1 0-3-16,-2 0 0 0,1 0-2 16,-5 0-6-16,-1 4-43 15,-3 5-64-15,-3 0-67 16,1-2-273-16</inkml:trace>
  <inkml:trace contextRef="#ctx0" brushRef="#br1" timeOffset="-161586.71">28063 12502 833 0,'0'0'63'16,"0"0"-1"-16,0 0 58 16,0 0-91-16,0 0-29 15,0 0-6-15,57 0-71 16,-56 0-203-16</inkml:trace>
  <inkml:trace contextRef="#ctx0" brushRef="#br1" timeOffset="-160076.13">26196 13099 462 0,'0'0'21'0,"0"0"48"16,0 0 46-16,0 0-42 15,0 0-22-15,0 0-2 16,19 4 4-16,-13-4-13 16,-2 0 4-16,-4-4 9 15,0 0-10-15,0 0-12 16,-4 2-8-16,-12-1-10 16,-6 3-5-16,-5 0 0 15,-2 7 2-15,0 10 6 16,5 3-6-16,3 2 4 15,8-3-8-15,4-1-6 0,6-2-1 16,3-3-2-16,0-3 3 16,13-5 0-1,7-2 5-15,5-3 7 16,2 0-11-16,0-8-1 0,-6-8-2 16,-2-7-12-16,-3-7 1 15,-3-7 5-15,-3-7 6 16,-3-7-1-16,-2 2-1 15,-5 2-5-15,0 7 3 16,-15 11 2-16,-10 6 4 16,-2 6 3-16,-3 7 5 15,1 7-4-15,3 3-4 16,3 2-2-16,1 15-14 0,5 4-139 16,6 1-160-1,5-3-165-15</inkml:trace>
  <inkml:trace contextRef="#ctx0" brushRef="#br1" timeOffset="-159504.8">26483 13041 439 0,'0'0'154'0,"0"0"-143"16,0 0 72-16,0 0-8 15,0 0-49-15,0 0-13 16,31-33 3-16,-31 24-2 15,0 1 9-15,0 1 36 16,-9 2-16-16,-8-1-15 16,-6 4 7-16,-1 0 11 15,-1 2-8-15,1 0-8 16,0 9-8-16,6 9-5 0,3 2-7 16,5 1-5-16,5 3-5 15,5-2-1-15,0 0 1 16,2-2 3-16,14-6-3 15,5-5 0-15,4-3-1 16,2-5-17-16,2-1-9 16,-5 0-9-16,-3-5 14 15,-2-6-2-15,-7 0 22 16,-3 2 2-16,-4 5 3 16,-4 3 15-16,-1 1 21 15,0 0-16-15,0 0-20 0,0 8 0 16,0 9 12-16,0 2-4 15,0 0-8 1,0-1 0-16,4-2-3 16,5-4-46-16,-1-7-175 15,2-1-177-15</inkml:trace>
  <inkml:trace contextRef="#ctx0" brushRef="#br1" timeOffset="-158828.64">26770 13065 442 0,'0'0'141'0,"0"0"-102"16,0 0 106-16,0 0-52 16,0 0-47-16,0 0 6 15,-24 63-18-15,22-48-6 16,2-4-16-16,0-1-5 16,0-2-6-16,0-3 1 15,2-1 1-15,6-2 3 16,0-2-1-16,1 0 5 0,0 0-9 15,-2 0 3-15,-1-5-1 16,-1-5-3-16,-2-3 2 16,-3-2-2-16,0-3 0 15,0-4 5-15,-3 0-3 16,-9-3-2-16,-6 4 0 16,1-3-1-16,1 3 0 15,3 5 1-15,2 2 0 16,5 4 1-16,5 7 0 15,1-1-1-15,0 1 0 16,1-1-11-16,13-2 4 16,2 0 7-16,3 1 3 0,1-3-2 15,2-2 1 1,-1-1-1-16,-4-3 1 0,-1-1 0 16,-5 1-2-1,-4-1 0-15,-1 4 0 0,-3 1-2 16,-3 2 2-16,0 1 0 15,0 1 20-15,0 3-5 16,-5 3-1-16,-8 0-10 16,-2 0-4-16,-3 18-1 15,-1 2-2-15,4 7 2 16,4 2-7-16,3-1-38 16,5 0-69-16,3-3-141 15,0-1-199-15</inkml:trace>
  <inkml:trace contextRef="#ctx0" brushRef="#br1" timeOffset="-158393.68">27099 13022 559 0,'0'0'82'0,"0"0"57"16,0 0 5-16,0 0-39 0,0 0-19 16,-80 77-16-16,68-61-35 15,1-3-12-15,2-4-10 16,2-2-8-16,5-4-3 16,1-2-1-16,1-1 0 15,0 0-1-15,0 0-1 16,1 0-1-16,16-11-24 15,-1-6-17-15,2-3 6 16,-1-2 8-16,-1 1-7 16,-4 4 32-16,-3 4 4 15,-3 6 1-15,-3 3 17 16,-2 4 25-16,-1 0-18 16,2 3-17-16,-2 11 5 15,1 3 24-15,1 1-4 16,1-1-17-16,3 0-4 15,0-1-6-15,4-2-6 16,-1-2 0-16,0-1-39 16,3-2-193-16,-2-7-251 15</inkml:trace>
  <inkml:trace contextRef="#ctx0" brushRef="#br1" timeOffset="-157886.45">27286 13148 34 0,'0'0'493'15,"0"0"-476"1,0 0 81-16,83 0 0 0,-56 0-36 16,-3 0-16-16,-2 0-13 15,-2-2-4-15,-4-5-6 16,-1-2 8-16,-3-2-13 15,-3 1-7-15,-3-3 8 16,-5 0-13-16,-1-1 7 16,0-2-1-16,0 2-8 15,-3-3 7-15,-11 1-9 16,0 3-1-16,-1 3 9 0,2 0-7 16,1 5 1-1,1 3-4-15,2 2 3 16,-2 0-1-16,-2 0 1 0,0 12 4 15,3 3 7-15,1 2 5 16,1 5-5-16,1-1 9 16,2-1-3-16,4 2-8 15,1-2 0-15,0-3-4 16,0-2 5-16,1-3-7 16,11 0 11-1,-1-2-7-15,1-2-3 0,2-3-5 16,0 0-1-16,2-2-1 15,1 2-2-15,1-4-83 16,-3 0-68-16,4-1-49 16,0 0-161-16</inkml:trace>
  <inkml:trace contextRef="#ctx0" brushRef="#br1" timeOffset="-157269.86">27703 12958 439 0,'0'0'122'0,"0"0"33"16,0 0-12-16,-44 76-8 16,35-52-39-16,1-3-32 15,1-4-19-15,2-3-17 16,4-4-17-16,-1-2-1 16,2-6-3-16,0 0-5 15,0-2-2-15,0 0-1 16,0 0 1-16,5 0 7 15,7-2 4-15,1-6-11 16,-1 4-8-16,3 0 3 16,-3 2-14-16,3 2-7 15,-2-2 12-15,2 2-13 16,0-1-9-16,1-2 13 0,-2-1 9 16,2-2 12-1,-1-1 2-15,0-1 0 16,0-4 1-16,0 1 0 15,-3 0 0-15,-1 0 0 0,-3 1 1 16,-3 0 3-16,-4 4-2 16,-1 2 12-16,0 0 16 15,0 4-9-15,0-2 2 16,0 2-8-16,0 0-16 16,-6 4 2-16,-10 14 1 15,2 1 8-15,0 4 1 16,3-1-12-16,5 0 0 15,-2-2 0-15,3 0-5 16,2-3-58-16,3-4-113 16,0-7-264-16</inkml:trace>
  <inkml:trace contextRef="#ctx0" brushRef="#br1" timeOffset="-156587.17">28043 12937 472 0,'0'0'162'0,"0"0"-33"16,0 0-39-16,0 0-36 15,0 0-40-15,0 0 29 16,-16 40 24-16,7-20-32 16,2 3 1-16,1-2 5 15,3-1-14-15,3-4-14 16,0-3-13-16,0-1 0 16,0-2 0-16,9-3 6 15,3 0 10-15,-2-5-14 16,5 2 3-16,-1-3-1 0,0-1-4 15,1 0 4-15,2 0 1 16,-5-3-5-16,0-2 1 16,1-4 0-16,-4 1-1 15,0-3 0-15,1 3 0 16,-4-4-5-16,-1-1 2 16,-1 2 0-16,0-1 3 15,1 3 1-15,-2-1 3 16,-1 4-4-16,-1-1 1 15,1 2-1-15,-2 1 2 16,1 3 0-16,-1 1-2 16,0 0 0-16,2 0 0 15,-2 0-1-15,0 0-3 0,0 0 0 16,0 0-3-16,0 5 2 16,0 7 5-1,-6 2 1-15,0 2 2 0,-3-1-1 16,4 1-1-16,1-3-1 15,1 2 2-15,0-2-2 16,3-3-1-16,0 2 0 16,0-4-1-16,0 2-3 15,0-4 4-15,6 1-13 16,4-1-121-16,7-4-84 16,-1 0-169-16</inkml:trace>
  <inkml:trace contextRef="#ctx0" brushRef="#br1" timeOffset="-155549.51">28391 13136 509 0,'0'0'37'15,"0"0"48"1,0 0 17-16,0 0-29 0,0 0-34 16,0 0 0-16,47 0 13 15,-34-2-8-15,0 0-2 16,1-2-10-16,-2 1-1 16,-3-2 5-16,1 0-8 15,-1-1-2-15,-1 0-7 16,-1 0-5-16,2-2-3 15,-2 0-10-15,-2-2-1 16,-1 0-3-16,0 1 1 16,0 0-3-16,-3 2 4 0,1-1-2 15,-2 2 4 1,0 0-1-16,0 2 2 0,0-2-2 16,0 0 0-16,0-1 0 15,-9-2-3-15,3 2-3 16,-2-1-2-16,2 1 1 15,2 0 0-15,-3 5 3 16,2-1 4-16,1 0 2 16,-3 3-2-16,0 0 0 15,-2 0 0-15,-1 0 0 16,-1 8-1-16,-1 2 2 16,3 3-1-16,-1 0 1 15,0 4-1-15,1-3 4 16,-1 3 0-16,3-3 1 15,1 1-1-15,2 0 2 16,-1-3 0-16,-1 1-2 16,3-1-1-16,0 0-1 0,-1-1-2 15,3-1 0-15,-1-1-2 16,2 0 2-16,0-2 0 16,0 0 4-16,0-1 1 15,0 0-3-15,0-1 5 16,0 1-1-16,3-2 4 15,4 2 0-15,1-1 2 16,2 0 1-16,2 3-4 16,0-1-6-16,3-2-1 15,-2 2 0-15,5-1-2 0,0-1 0 16,3 1 0-16,3 0 0 16,-2 1-1-16,2-1-4 15,-2 0-26 1,-2 2-58-16,-2-1-58 0,0-3-107 15</inkml:trace>
  <inkml:trace contextRef="#ctx0" brushRef="#br1" timeOffset="-139222.09">10630 12941 362 0,'0'0'136'16,"0"0"-89"-16,0 0-10 15,0 0 38-15,0 0-7 16,0 0-20-16,0 0-3 16,0 0 5-16,6-7-1 15,-6 6 9-15,0-1-6 16,0 2 1-16,1 0-2 15,-1-1-14-15,0 1-8 0,0 0-2 16,0 0-13-16,0 0-14 16,0 0 0-16,0 0-3 15,0 0 3-15,0 0 0 16,0 4 4-16,-4 9-1 16,-4 11 5-16,-2 2-2 15,-2 5-2-15,-2 2 1 16,1-3-1-16,1-1-1 15,3-5-2-15,-1-3 0 16,2-2-1-16,4-6 1 16,-1-2-1-16,5-4-1 0,-1-1 1 15,1 0-3-15,0-3-2 16,0 1-52 0,0 1-96-16,0-5-201 0</inkml:trace>
  <inkml:trace contextRef="#ctx0" brushRef="#br1" timeOffset="-136833.5">9990 13514 264 0,'0'0'224'0,"0"0"-145"15,0 0 17-15,0 0 18 16,0 0-22-16,0 0-26 15,0-21-4-15,0 19 13 0,0 1-2 16,0 1-16-16,0 0-7 16,0 0-21-16,0 0-21 15,0 3-7-15,-6 12 0 16,1 8 7-16,1 1-5 16,4-1 4-16,0 2-2 15,0-6-3-15,4-1 0 16,10-5-2-16,5-2 2 15,2-7-2-15,0-4 5 16,4 0 0-16,-4-3-1 16,0-12 0-16,-5-5-4 0,1-5-1 15,-5 2-5 1,-2-4 1-16,0 3 2 0,-2 2 3 16,-3 3 0-16,-2 5-1 15,-2 6 0-15,-1 4 1 16,0 4-1-16,0 0-5 15,0 0 5-15,0 5-5 16,0 15 2-16,0 5 4 16,0 2 0-16,0 1 1 15,3-3-2-15,7-4-2 16,1-2-2-16,-2-3-85 16,1-7-94-16,-2-6-205 15</inkml:trace>
  <inkml:trace contextRef="#ctx0" brushRef="#br1" timeOffset="-136182.34">10345 13511 539 0,'0'0'176'0,"0"0"-120"15,0 0 36-15,0 0-10 16,0 0-15-16,0 0-26 15,0 0-19-15,-3-13-2 16,3 13 11-16,0-1-9 16,0-2-6-16,7 0 5 15,2 1-9-15,1 0 0 16,-2 1 10-16,0 1 1 16,-2 0-11-16,1 0-3 0,-3 0 2 15,2 8-3-15,-1 6-1 16,-4 2-7-16,-1 4 12 15,0 2 10-15,0 1 2 16,-9 2-9-16,-2-4-6 16,2 1-7-16,1-2-1 15,2 0-1-15,4 2-3 16,2-1-6-16,0 0-22 16,2 1-19-16,12-2 2 15,2 1 11-15,0-2 14 16,-2-4 7-16,-4-4 14 15,-4-2 2-15,-3-4 3 16,-3-3 1-16,0-2 5 16,0 4 14-16,0-4 12 0,-12 5-6 15,-4-3-9 1,1 1-14-16,-3-1-5 0,3-2-1 16,3 0-7-16,3 0-75 15,3-10-85-15,6-3-89 16,0-3-336-16</inkml:trace>
  <inkml:trace contextRef="#ctx0" brushRef="#br1" timeOffset="-135493.72">10580 13486 392 0,'0'0'341'0,"0"0"-321"15,0 0 104-15,0 0 6 16,0 0-21-16,-47 86-42 15,38-68-11-15,0 0-18 16,4-4-19-16,1-2-1 0,2-3-4 16,2-5-9-16,0-4-4 15,0 0-1 1,0 0 0-16,0 0 0 0,0 0 1 16,5-13 2-16,8-7-3 15,-1-1-12-15,0 0-5 16,0 1 10-16,0 3-3 15,-2 1 7-15,-4 5 3 16,0 5 1-16,-4 1 0 16,-2 4 3-16,0 1 0 15,0 0-4-15,0 2-2 16,0 12 2-16,0 3 7 16,3 0 3-16,1-1-4 0,1-3 2 15,5-4-3 1,-4-3-3-16,2 0-1 15,-1-5-2-15,2-1 0 0,0 0 1 16,3 0 3 0,1-3-3-16,-4-5-8 0,2-2-5 15,-4 2 7-15,-1 1 1 16,-3 2 3-16,0 2 2 16,-1 3 3-16,-1 0-2 15,-1 0-1-15,3 0 0 16,0 0-2-16,3 0 2 15,0 6 2-15,0 4 1 16,2 3-3-16,-1-1 0 16,2 2-7-16,-2-2-119 0,-2-2-187 15,-1-5-218 1</inkml:trace>
  <inkml:trace contextRef="#ctx0" brushRef="#br1" timeOffset="-135207.22">10903 13637 773 0,'0'0'82'15,"0"0"45"1,0 0-5-16,0 0-62 0,0 0-50 15,0 0-10-15,0 0-10 16,0 0-134-16,1 0-284 16</inkml:trace>
  <inkml:trace contextRef="#ctx0" brushRef="#br1" timeOffset="-134745.66">11083 13518 655 0,'0'0'40'0,"0"0"30"16,0 0 13-16,0 0-25 16,0 0 5-16,0 0-15 15,-37 79-19-15,37-58-4 0,0-2-20 16,0-4 7-16,1-2-11 15,8-6 0-15,2-5 7 16,2-2 17-16,1 0 8 16,2-8-14-16,-1-11-10 15,0-1-4-15,-5-4-1 16,-2-1-4-16,-8 3-2 16,0 2-2-16,0 5 4 15,-2 5 9-15,-10 7-1 16,-5 3-8-16,-2 0 0 15,0 0-2-15,-3 10-2 16,8 6-2-16,1 1-42 16,9 1-98-16,4-3-39 15,0-2-188-15</inkml:trace>
  <inkml:trace contextRef="#ctx0" brushRef="#br1" timeOffset="-134207.42">11298 13534 474 0,'0'0'116'16,"0"0"-10"0,0 0-2-16,0 0-40 0,0 0-36 15,0 0 9-15,-19 17 0 16,11-3 9-16,4 1-18 15,1-1-3-15,1 0-18 16,2-2-7-16,0-1 0 16,0-2 0-16,3-5-4 15,5-1 4-15,4-3 5 16,1 0 3-16,8-2 2 16,-5-9-10-16,1-3-4 15,-5-1 0-15,-3 0 4 16,-3 1-1-16,-2-1 3 15,-4 1-4-15,0 2 2 16,0 1 0-16,-18-1 1 16,-4 0 9-16,-2 1-4 15,-9-2 0-15,2 2 9 16,0-1 16-16,3 2-16 16,6 3 2-16,6 1 7 0,8 3-14 15,7-2 4-15,1-1 6 16,0-1-9-16,3-2-10 15,10-4 2-15,5-2 1 16,3-3 3-16,4 3-6 16,-5 1 0-16,-4 5-1 15,-7 4-8-15,-6 3-47 16,0 2-7-16,-1 0-70 16,1 10-78-16,1 5 5 15</inkml:trace>
  <inkml:trace contextRef="#ctx0" brushRef="#br1" timeOffset="-132583.49">11477 13502 195 0,'0'0'87'16,"0"0"20"-16,0 0 10 15,0 0-31-15,0 0-3 16,0 0-8-16,-16 0-6 16,14 0-5-16,2 0 0 15,0 0-3-15,0 0 2 16,0 0-3-16,0 0-16 0,0 0-17 16,0 0-27-16,3 0 0 15,5 0-5-15,3 0 5 16,0 0 8-16,2 0-5 15,-2 0-2-15,-1 0-1 16,-1 0 2-16,-4 0-1 16,-2 0-1-16,-3 0-2 15,0 0-2-15,0 10-3 16,0 3 5-16,0 3 2 0,-2 1 8 16,-4 0-2-16,2 1-4 15,1-3-1 1,3-2 1-16,0-3-1 15,0-2-1-15,0-4-2 16,0-3 0-16,0-1 2 16,3 0 7-16,3 0 4 0,-5 0-5 15,2 0 5-15,-3-1 5 16,0-3-11-16,2-1 3 16,-1 2-2-16,1 2-2 15,1-2-2-15,-2 0-2 16,2 1-2-16,2 0 2 15,2-3 0-15,0 1 0 16,4-2-3-16,2 1 1 16,2-1 0-16,5-2 2 15,-2-1-5-15,1 0 5 16,2-4-1-16,-3-1-3 0,-2 0 2 16,-4-2-8-1,-3 2-7-15,-2 3-2 0,-4 2 14 16,-3 4-1-16,0 2-5 15,0 0 9-15,-8 3 1 16,-7 0 1-16,-5 0 0 16,1 9 2-16,-2 9-1 15,5 3 5-15,1 4 8 16,6-5-4-16,0 1-1 16,4-3-2-16,5-2-2 15,0-5-4-15,0-3-1 16,5-1 2-16,11-4-2 0,1-3 6 15,5 0-6 1,2-3-2-16,1-12-41 0,0 1-19 16,0-3-13-16,-2 0-2 15,0 1 18-15,-4 1 16 16,-2 4 33-16,-7 3 10 16,-3 3 12-16,-4 4 39 15,-3 1 14-15,0 0-27 16,0 0-24-16,0 4 3 15,0 6 42-15,0-1-21 16,0-1-14-16,0-4-5 16,0-2-9-16,0-1-2 15,0-1-5-15,0 0 1 16,0 0 1-16,0 0 2 16,0 0 4-16,0-4-3 0,5-4-6 15,-2 5 0-15,-2 0 1 16,-1 3-2-16,2 0 1 15,-1 0 0-15,1 0-2 16,-1 0-4-16,2 0 4 16,2 0 0-16,4 3 3 15,-3-1 0-15,3-1 3 16,1-1-1-16,5 0-2 16,3 0-1-16,1-1-1 15,2-6-2-15,-2 1-5 16,-3 1-1-16,-6 1 3 15,-3 2 3-15,-4 2 1 16,-1 0 1-16,1 0 1 0,0 0 4 16,3 5 3-16,0 2-2 15,6 0-1-15,-3 3-3 16,0-2-3-16,2 1-6 16,2-1-91-16,1-4-182 15</inkml:trace>
  <inkml:trace contextRef="#ctx0" brushRef="#br1" timeOffset="-131652.58">12383 13490 730 0,'0'0'98'0,"0"0"11"15,0 0 1-15,0 0-21 16,0 0-45 0,0 0-29-16,-69-22-10 0,56 22-1 15,1 0 0-15,0 0-2 16,-2 4 0-16,2 1 1 16,-1 0 2-16,7-1-3 15,2-3 0-15,2 2-2 16,2-3-3-16,0 1-7 15,0 2-8-15,8-1 8 16,5 2 9-16,0-2-25 16,1 1 3-16,-2 0 23 0,0 3 0 15,-1 4 1-15,0 1 1 16,0 3 7-16,0-1 14 16,-2 0 9-16,2-1 1 15,2-2-8 1,-2-2-4-16,2 1-15 0,1-2-6 15,3-3-37-15,3-4-130 16,4 0-359-16</inkml:trace>
  <inkml:trace contextRef="#ctx0" brushRef="#br1" timeOffset="-130515.47">12993 12966 238 0,'0'0'80'15,"0"0"-16"-15,0 0 36 16,0 0-16-16,0 0-28 16,0 0-9-16,-2-16-12 0,2 13 2 15,0 0 2-15,0 2 6 16,0 1-5-16,0 0-3 16,0 0-8-16,0 0-1 15,0-2 2-15,0 2-2 16,0 0 1-16,0 0-3 15,0 0-5-15,0 0-11 16,0 0 1-16,2-1-3 16,-1 0-3-16,1-1-2 15,-1 1 3-15,2-1 2 16,0 2-3-16,-1-1-4 16,1 1-1-16,-3 0 1 15,0 0 0-15,0 0-1 16,0 0 1-16,0 0 0 0,0 0 0 15,0 0 0 1,0 0 3-16,0 0 0 16,0 0-1-16,0 0-3 0,0 0-1 15,3 0 1-15,3 0 0 16,-2 0 0-16,2 0 0 16,2 6 0-16,-1-1 0 15,3 4 0-15,1 0 0 16,2 4 0-16,1 2 0 15,4 3 0-15,1 1-1 16,7 2 1-16,2 0 0 16,3 3 2-16,4 1-2 15,-3 1 0-15,1-1 0 0,-4 1-1 16,-6-3 1 0,0-2 0-16,-7-2 0 0,-1-6-1 15,-3-1 1 1,-1-2 1-16,-1-2-1 0,0 0 0 15,-2-1 0-15,5 2-2 16,-1-1-37-16,3-2-104 16,0-4-224-16</inkml:trace>
  <inkml:trace contextRef="#ctx0" brushRef="#br1" timeOffset="-128949.38">13549 13558 55 0,'0'0'70'16,"0"0"-9"-16,0 0 7 16,0 0-8-16,0 0-23 15,0 0-12-15,0 0-1 0,0 0 9 16,0 0-1-16,0 0-15 16,0 0 9-16,0-2 7 15,0 2 8-15,0-1-9 16,0 1 0-16,0 0 10 15,0-2-1-15,0 1-8 16,0 1-2-16,0-1-4 16,0 1-5-16,0-2-4 15,0 0-5-15,0 1 0 16,0 0-1-16,0-3-1 16,0 2-3-16,0-1 3 15,0 2-2-15,0-1 2 16,0 0 8-16,0 0 4 0,0 1-6 15,0 0 7-15,0 1 0 16,0 0-6-16,0 0-11 16,0 0-7-16,0 1-9 15,0 12 8-15,0 7 1 16,0-1 4-16,0-1-3 16,3 0-1-16,8-3 4 15,4-3 1-15,0-5-1 16,1-5-1-16,1-2 4 15,2 0 1-15,0-7-2 16,-2-5-4-16,0-5-1 16,-3 3-1-16,2-4 0 15,-4 2-4-15,2-1-4 0,-4 0 3 16,-2 2 3-16,-5 4-4 16,-2 1 4-16,-1 3-1 15,0 2-1-15,0 2 4 16,0 2 5-16,0 1 0 15,0 0 0-15,0 0-3 16,0 0-2-16,0 5 2 16,0 10 11-16,0 1 2 15,0 1-3-15,2 0-3 16,6 0-6-16,2-2-3 16,-1-2 0-16,1 1-1 15,0-3-79-15,-1-2-72 16,2-3-151-16</inkml:trace>
  <inkml:trace contextRef="#ctx0" brushRef="#br1" timeOffset="-128405.13">13946 13502 372 0,'0'0'93'0,"0"0"-17"16,0 0 11-16,0 0 4 0,0 0-18 16,0 0-19-16,2-32 0 15,-1 31 0-15,1 0 11 16,-2 1-8-16,1 0-14 15,2 0-17-15,0 1-10 16,-1 13 13-16,-2 1-6 16,0 2 15-16,0 1-5 15,0-5-17-15,-6 0-3 0,-2-1-5 16,2-3-4 0,-1-2-4-16,4-1 0 0,3-1-2 15,0 1-2 1,0 1-6-16,0 6-4 15,5 4-1-15,6 6 14 16,0 0 1-16,0 4 1 0,-3-1 0 16,0-4 0-1,-4-1 0-15,-2-2 0 0,-2-6 3 16,0-4-3-16,0-1 0 16,-6-4 9-16,-2 0-4 15,0-3 0-15,-2-1-5 16,3 0-1-16,-2 0-9 15,0-11-74-15,6-3-62 16,3-3-69-16,0-2-176 16</inkml:trace>
  <inkml:trace contextRef="#ctx0" brushRef="#br1" timeOffset="-127786.21">14172 13443 376 0,'0'0'107'0,"0"0"-76"16,0 0 126-16,0 0-22 15,-13 78-42-15,7-55-23 16,-1-3 0-16,3-4-19 16,1-2-6-16,0-6-14 15,1-2-22-15,1-6 1 16,1 0-7-16,0 0 1 16,0 0 4-16,0-3 1 15,0-11-9-15,0-2-3 16,4-3-3-16,2 2-5 15,0 0-10-15,0 3 11 16,-3 4 10-16,0 3-1 16,0 6 1-16,-1 1-1 15,-2 0-7-15,1 3-2 16,1 12 10-16,2 2 7 0,1-1-4 16,3-4 3-16,0 0 5 15,1-5 7-15,-1-3-2 16,0-3-8-16,1-1 6 15,3 0 3-15,3 0-10 16,2-9-1 0,2 0-6-16,2 1-3 0,-2 1 3 15,1 4 0-15,-5 1 2 16,-2 2-2-16,-4 0 6 16,-1 0 4-16,-1 2-7 15,-3 10-1-15,-1 1-2 16,2 1 1-16,-1 4-1 15,1-1-56-15,6 1-164 16,3-6-522-16</inkml:trace>
  <inkml:trace contextRef="#ctx0" brushRef="#br1" timeOffset="-126886.04">13676 13965 470 0,'0'0'174'0,"0"0"-51"0,0 0 12 16,0 0-63-16,0 0 13 15,0 0 16-15,27 72-29 16,-21-37-14-16,-1 4-8 16,3-4-10-16,-2-3-15 15,2-2-17-15,-4-5-7 16,1-6-1-16,-5-5-1 15,3-3-7-15,-3-2-61 16,0-2-68-16,0-2-111 16,0-3-73-16</inkml:trace>
  <inkml:trace contextRef="#ctx0" brushRef="#br1" timeOffset="-126473.4">13654 14021 520 0,'0'0'57'16,"0"0"45"-16,0 0 10 16,0 0-34-16,-84 2-17 15,65 15-14-15,4 4 6 0,5 1-22 16,5 0-3-16,5-2-2 15,0 0-23-15,9-5 5 16,13-3 15-16,8-4-16 16,5-6 0-16,2-2-5 15,3-4 5-15,-6-14-5 16,-4-5 4-16,-9-3-5 16,-8-5-1-16,-3-2 4 15,-7 2-3-15,-3 5-1 16,0 7 4-16,-3 8 13 15,-14 5 3-15,-5 5-18 16,-4 1 0-16,-2 5-2 16,3 14-3-16,5 7-4 15,7 3-19-15,10 3-102 0,3-3-71 16,4-6-162-16</inkml:trace>
  <inkml:trace contextRef="#ctx0" brushRef="#br1" timeOffset="-126080.41">14003 14034 587 0,'0'0'99'15,"0"0"9"-15,0 0-18 16,0 0-7-16,0 0-26 15,0 0-13-15,-52 25-18 16,50-6-13-16,2 2-13 16,0-4 0-16,0 0 0 15,12-5 2-15,3-4 1 16,5-5 3-16,3-3-1 16,3 0 5-16,-1-13-6 15,0-7 1-15,-7-2 0 16,-3-3 0-16,-7-2-2 15,-7-1 2-15,-1 2-5 16,0 6 1-16,-13 6 21 0,-7 7-17 16,0 6-2-16,0 1-3 15,-1 0-1-15,2 13-1 16,5 6-5-16,4 3-32 16,8 0-95-16,2-2-27 15,5-5-164 1</inkml:trace>
  <inkml:trace contextRef="#ctx0" brushRef="#br1" timeOffset="-125628.04">14294 13928 501 0,'0'0'65'0,"0"0"54"0,0 0 5 16,-8 96-28 0,8-56-7-16,0-1-14 15,0 3-21-15,0-1-6 16,9-6-20-16,2-5-3 0,-2-5-14 16,-2-5 0-16,1-6-9 15,-4-6-2-15,0-4 0 16,-2-4-2-16,1 0-17 15,0 0-20-15,3-14-37 16,-1-7-91-16,-4-4-41 16,1-4-73-16</inkml:trace>
  <inkml:trace contextRef="#ctx0" brushRef="#br1" timeOffset="-125275.72">14331 13974 389 0,'0'0'70'0,"0"0"13"16,0 0-14-16,0 0-16 0,0 0 20 16,0 0-22-16,94-26 5 15,-76 26-7-15,-4 7 7 16,-4 3-8-16,-6 0 12 16,-4 0-17-16,0 0-9 15,0-2-22-15,-13 1 8 16,-3 1-4-16,-2-3-8 15,3 0-8-15,3-2-7 16,4 1-155-16,4-3-82 0,4-3-206 16</inkml:trace>
  <inkml:trace contextRef="#ctx0" brushRef="#br1" timeOffset="-124731.32">14606 13847 535 0,'0'0'26'16,"0"0"124"-16,0 0-41 15,-9 79-24-15,0-57-10 16,2 0-26-16,0-7 2 16,1-3-14-16,3-6-10 15,0-1-3-15,2-4-7 16,1-1-5-16,0 0 1 15,0 0 11-15,0-6 2 16,0-7-26-16,0-5 0 16,0 0-4-16,1 0-4 15,5 0-8-15,3 1 3 16,2 5 2-16,-5 6 3 0,-2 2 7 16,1 4-5-16,-1 0 6 15,1 7 0-15,2 9 1 16,-1 3 4-16,0-1 2 15,0-3 0-15,0-3 6 16,1-3 3-16,-1-1-2 16,-1-7-2-16,-1-1 2 15,1 0 3-15,4 0-1 16,-2-4-3-16,4-8-9 16,2-1-3-16,1 2 0 15,0 4-1-15,-3 3-1 16,-4 4 1-16,1 0-1 0,1 0 0 15,-3 0 0 1,1 7 1-16,1 3-3 0,-3 0 1 16,1 1 0-16,-1 1-5 15,0-4-63-15,-1 0-132 16,1-4-217-16</inkml:trace>
  <inkml:trace contextRef="#ctx0" brushRef="#br1" timeOffset="-124174.82">14951 13881 651 0,'0'0'60'0,"0"0"-13"16,0 0 54-16,0 0-18 16,0 0-50-16,0 0-10 15,-2 79 3-15,2-69-11 16,2-5-3-16,5-2-7 16,0-3 11-16,2 0 18 15,6-3 3-15,-1-11-17 0,-1-1 4 16,-1-4-6-16,-5 4-7 15,0 0 4-15,-2 4-1 16,-2 2 0-16,-1 3-7 16,1 3-2-16,0 0-5 15,3 3-3-15,0 0-4 16,4 0-6-16,2 0 1 16,3 0-9-16,1 0 4 15,4 0 6-15,-4 0 1 16,0 0 7-16,-3-1 3 15,-4-2 2-15,-2-1-1 16,-4 2 7-16,-2-1 22 16,-1 3 11-16,0 0-15 0,0 2-23 15,0 15-1 1,0 1 26-16,0 4-10 0,0-3-11 16,6 3-3-16,5-3-2 15,10 0-2-15,6-2-24 16,8-3-86-16,10-5-216 15,3-3-484-15</inkml:trace>
  <inkml:trace contextRef="#ctx0" brushRef="#br1" timeOffset="116887.49">29680 14896 498 0,'0'0'188'16,"0"0"-173"-16,0 0 69 15,0 0 19-15,0 0-44 16,0 0-23-16,0 0-11 16,-10-9 11-16,17 9 5 15,7 0-14-15,6 0 11 16,9 0-5-16,7 0-13 16,7 0-2-16,8-1-3 15,5-2-7-15,5-3-2 16,5 1-5-16,0 1 1 15,0 0-1-15,-2 0 1 16,0 2-2-16,-1 0 0 16,1 0-1-16,0 2-1 15,3 0 0-15,3 0-4 16,2 0 3-16,-1-2 2 0,-5-1 0 16,-8 0-3-1,-5 1 4-15,-3 1-2 0,-1-1 2 16,-4 1 0-16,0 1-2 15,0 0 1-15,0 0-1 16,4 0 2-16,1 0-9 16,1 0-3-16,1 0 6 15,-1 0 3-15,-3 0 2 16,-1 0 1-16,0 0 0 16,-3 0 0-16,0 0 4 0,-1 0-4 15,0 0 0 1,1 1 0-16,0 2 1 0,0 0-1 15,2-1 0 1,-6-1-1-16,-1 3-2 16,-6-4 3-16,-5 2 0 0,0-2 0 15,-5 2-1-15,-4-2 2 16,2 0-1-16,0 1 1 16,-1-1-1-16,-1 0 2 15,-2 0-1-15,-1 0-1 16,-3 0 0-16,-4 0 1 15,0 0 0-15,-3 0 0 16,0 0 1-16,-3 0-1 16,-2 0-2-16,2 0-2 15,2 0-22-15,-2 5-203 16,-3 1-354-16</inkml:trace>
  <inkml:trace contextRef="#ctx0" brushRef="#br1" timeOffset="119591.38">29659 14947 226 0,'0'0'208'16,"0"0"-160"-1,0 0 35-15,0 0 15 0,0 0-34 16,0 0-20-16,15-14-24 16,-9 10-6-16,0-2 8 15,-3 2-7-15,2 1-5 16,-4 0 0-16,1-1 0 16,-1 0-5-16,2-2-4 15,-1 0 0-15,-2 3-1 16,2 0 2-16,-2 0-1 15,2 3 1-15,-2 0 0 16,0 0 5-16,0 0-1 16,1 0 3-16,1 2-6 0,3 14 2 15,-1 9 31 1,-1 7-9-16,0 2 1 0,-1 2-10 16,-2 1-1-1,1-5-9-15,1-1-6 0,-1-8-2 16,2-3 0-1,1-5 0-15,-2-4 0 0,-1-5 1 16,1-2-1-16,-2-2 0 16,1 0 0-16,-1 0 0 15,0 0 0-15,2-2 0 16,-2 2-2-16,0-2-1 16,0 4 0-16,0-3-1 0,0 0-10 15,1-1 1 1,1 0 2-16,1 0 2 15,0 0 4-15,3 0 5 16,4 0 12-16,2 0-8 16,3 0-1-16,3-2 2 0,4-4-3 15,4 2 1-15,0 2-2 16,0-2-1-16,3 2 1 16,-1 2 1-16,-1-2 1 15,-1 0-2-15,-2 1-1 16,0 0-1-16,0-1 1 15,4-3 1-15,4 1-1 16,4 0 2-16,2 0-2 16,1-1 0-16,0 2 1 15,-3 1-1-15,1-2 1 0,-6 2 0 16,-1 1-1 0,-1 0-3-16,-1 1 3 0,0-2 0 15,1 1 0-15,0-2 0 16,3 0 0-1,4 0 0-15,2 1 0 0,1-2 2 16,1 2-1-16,-2 1-1 16,-4-2 0-16,-3 3 2 15,-4 0-2-15,-1-2-1 16,-4 2 0-16,2 0 0 16,-3 0 0-16,3 0 1 15,4 0 0-15,0 0 0 16,5-1-1-16,0 1 2 15,1 0 0-15,1-1 3 0,-2-1-4 16,-2 2 0-16,-4 0 0 16,-2 0 1-16,-1 0 1 15,-2 0 0-15,-1 0-2 16,0 0 0-16,0 0-2 16,0 0 2-16,4 0 0 15,3 0 0-15,2 0 0 16,2 0 1-16,0 0-1 15,0 0 2-15,-4 0 1 16,-3 0 4-16,-4 0-3 16,-6 0-4-16,1 0 0 15,0 0 0-15,1 0 1 16,0 0-1-16,4 0 0 16,1 0-1-16,-1 0 1 15,1 0 1-15,1 0-1 0,-4 0 1 16,2 0-1-16,-2 0 1 15,1-1-1-15,-1-2 0 16,-1 1 0-16,0 1 0 16,3 1 0-16,3 0-1 15,0-2 0-15,0 2-2 16,-1 0 3-16,0-1 0 16,-4 0 0-16,-1-3-1 15,-3 2 1-15,-2 0 0 16,1 1 1-16,4 1 0 0,-2 0 1 15,5 0-2-15,-2 0 0 16,-2 0 1-16,2 0-1 16,-2 0 0-16,1 0 1 15,-2 0 2-15,-1 0 7 16,-1 0 1-16,-1 0 6 16,0 0 6-16,0 0-8 15,3 0-1-15,0 1-6 16,2 1-3-16,0 0-3 15,-3-2 0-15,0 0-1 16,-3 0 1-16,1 0-1 0,-1 0 1 16,-1 0 0-1,-1 0 4-15,-1 0-1 0,-2 0-2 16,-1 0-1-16,0 0-1 16,-5 0-1-1,1 0 2-15,-2 0-2 0,0 0 1 16,0 0-1-16,0 0 0 15,0 0 1-15,0 0 0 16,0 0-1-16,0 0-6 16,0 0-2-16,0 0-2 15,0 0-11-15,0 0-27 16,3 0-11-16,-1-5-41 16,1-2 10-16,-3 0-44 15,0-2 7-15,0 3 55 16,0-3 12-16,0-1 30 15,0 2 30-15,0-4 31 0,-6 0 13 16,-1-1-2-16,-1 0 11 16,0 1-13-16,-1 2-11 15,1-1 23-15,2 1-12 16,1 4-12-16,2-1-5 16,0-1-6-16,1 2 4 15,1 0 5-15,-1-1 3 16,2-2 7-16,0 1-11 15,0 0 5-15,0-1-8 16,0 3-3-16,3-2-7 16,0 4-1-16,0 0 0 15,-3 0-3-15,2 4 4 16,-2 0-1-16,0 0 2 0,0 0-2 16,0 0 4-16,0 0-10 15,0 0-4-15,0 0-1 16,0 0-5-16,0 0-5 15,3 0-104-15,2 1-663 16</inkml:trace>
  <inkml:trace contextRef="#ctx0" brushRef="#br1" timeOffset="120759.57">32804 14493 205 0,'0'0'395'15,"0"0"-382"-15,0 0 119 16,0 0 1-16,0 0-69 16,0 0-24-16,10-13 19 15,6 13-21-15,3 0 10 16,2 7-5-16,3 8-13 16,3 5 0-16,-2 4 0 15,-1 7-21-15,-4 3-6 16,-3 3 0-16,-2 6 10 15,2-1-11-15,-7 4 3 16,-4-3-4-16,-6 1-1 16,0 1 0-16,0 0 3 0,-4-2-2 15,-5-3 6 1,-2-5-1-16,-1-3-2 16,0-4-2-16,-1 0-1 15,1-3-1-15,0-2 0 0,-1-1 2 16,1-5-2-16,-3 2-1 15,3-4 0-15,-3 1 1 16,3-3 1-16,1-1-1 16,3-2 0-16,3-3 0 15,2-4 0-15,2-1 1 16,1-2-1-16,0 0 0 16,0 0 0-16,0 0 0 0,0 0 1 15,0 0 1 1,0-3-1-16,0-8-1 0,0-3-4 15,-2 0-1-15,1-3-1 16,-2 3 5 0,1-1 1-16,1-2 1 0,-1-1-1 15,2-1 0-15,0 4 0 16,0-1 1-16,0 4-1 16,0 2 2-16,0 2-2 15,0 0 3-15,0 6 0 16,0 2 0-16,0 0-1 15,0 0-2-15,0 0-6 16,0 4-1-16,0 13 1 16,0 6 6-16,-5 4 0 15,-3 1 3-15,3-3-3 0,4-3 1 16,1-5-1-16,0-1-1 16,0-5 1-1,6-2-6-15,10-4 6 16,6-4 22-16,4-1-4 0,2 0-5 15,-1 0-7-15,-6-5-4 16,-6 2-2-16,1 2-5 16,-2 1-21-16,2 0-23 15,-2 0-65-15,-3 3-185 16</inkml:trace>
  <inkml:trace contextRef="#ctx0" brushRef="#br1" timeOffset="122363.32">29244 14451 455 0,'0'0'24'0,"0"0"39"0,0 0 65 16,0 0-45-16,-80 34-28 15,61-13-4-15,2 5-10 16,-2 1-4-16,2 3 5 15,3 3 8-15,3 3-15 16,3-1-10-16,1 5 5 16,6 3-5-16,1 4-9 15,0 9-1-15,0 3-4 16,3 1-8-16,4 0-1 16,1-6-2-16,1-3-1 15,2-2 1-15,1 0 0 0,4-4 0 16,4-3 0-16,1-5 0 15,0-4 0-15,0-5 0 16,-3-3 2-16,-5-3-1 16,0-6-1-16,-3-1 0 15,-3 0 0-15,-1-4 0 16,-1-1 0-16,-1-4 0 16,-3-1-1-16,-1-3 1 0,0-1-3 15,0-1 2 1,0 0 1-16,0 0 0 15,-8 0 1-15,-4 0 1 16,-5 0 0-16,-1-6 0 16,-3-4-1-16,-2-4 0 15,1-3 0-15,0-1 0 0,0-4-1 16,4 0 1-16,-3 1-1 16,3 3 0-16,2 4 3 15,0 0-2-15,2 3-1 16,3-2 0-16,1 1 0 15,3 4 1-15,4 3 0 16,1 4 0-16,2-1 1 16,0 2-2-16,0 0-6 15,2 0 5-15,7 9 1 16,4 10 0-16,-1 6 2 0,3 2 1 16,-3 2 0-16,1 0-1 15,2-4-2-15,-3-1 0 16,0-7 0-16,-3-5 0 15,0-3 0-15,-4-4 1 16,2-5 1-16,-1 0 2 16,1 0 46-16,4-10-27 15,0-6-2-15,0-1-5 16,0 0-9-16,-3-1 1 16,0-1 0-16,-2 1-8 15,0 1 0-15,0 2-3 16,-3 2-4-16,1 1 4 0,1-1-37 15,-1 1-24 1,4 1-69-16,-1 2-115 0,-1 2-465 16</inkml:trace>
  <inkml:trace contextRef="#ctx0" brushRef="#br1" timeOffset="124405.82">30757 14687 339 0,'0'0'82'0,"0"0"-81"15,0 0 13-15,0 0 13 16,0 0-20 0,0 0-1-16,0 0 25 0,2 0 21 15,-1 0-2-15,1 4 7 16,1 2 3-16,0 2-17 16,1 3-17-16,1 2 0 15,1 1-3-15,1 1-5 16,2-1-2-16,0 1-2 15,3 0-3-15,-3-1-5 16,2-1-2-16,2-1-1 16,-1-1-3-16,4-3 0 15,-1-2 1-15,3-6 8 16,-1 2-3-16,0-2 2 16,0 0 1-16,1 0-1 0,-2 2 2 15,-4 0-3-15,0 0 6 16,0 0-10-16,-5-2-2 15,3 0-1-15,0 0 0 16,-1 0 2-16,3 0-2 16,1 0 0-16,1 0 3 15,-1-4-3-15,2-2 0 16,0 0 0-16,1-2 0 16,3 0 0-16,0 0 0 15,1-1 0-15,0 3 0 16,-4-3-1-16,-3 4 2 15,0-1 0-15,-3 1-1 16,2-2 0-16,-3-1-2 0,2-1-1 16,0 1 3-16,1-6-1 15,-1 0 0-15,2 0 1 16,-2 0-5-16,-1 3 2 16,-3 1 2-16,-1 2-1 15,-1 0 2-15,0 1-2 16,-1 1 2-16,0 0 0 15,-2-2 1-15,1 1 0 16,-2 0-1-16,1 1-1 0,-1 3 1 16,-1-2 0-16,2 3-7 15,-2 0-21-15,0 1-35 16,3-1-24-16,-2 2-40 16,2 0-52-16</inkml:trace>
  <inkml:trace contextRef="#ctx0" brushRef="#br1" timeOffset="125570.04">31484 15216 338 0,'0'0'102'0,"0"0"-66"16,0 0 50-16,0 0-32 15,0 0-29-15,0 0-15 16,-4-22-3-16,-5 19-2 16,1-1 2-16,-2 0 2 15,1 0 16-15,0-1-8 0,-1 0 7 16,-1 1-1-16,0-2-13 16,0 1-8-16,-1-2-1 15,-2 1-1-15,2 2 2 16,-3 0-2-16,-1 0-2 15,-1-1 1-15,0 2 0 16,0 0 1-16,1 1 0 16,-2 2 0-16,3-4 0 15,-1 3 1-15,2 0 0 16,-2 1-1-16,1 0-1 16,-3 0 0-16,3 0 0 15,-3 0 0-15,1 0-7 16,1 0 2-16,0 0 4 0,-2 0 2 15,3 0-1-15,-1 0 1 16,-2 0-5 0,1 1-17-16,-2 2-1 0,2 1 12 15,1 0 4-15,1 4 3 16,0-1 2-16,2 1 2 16,-4 1 0-16,7-1 1 15,-5 1-1-15,3-1-1 16,5 2 1-16,-4 0 1 15,4 1-1-15,1-1-1 16,0 0 0-16,1 1 0 16,2 0 1-16,-2 2 1 15,3 1 1-15,-3-3 0 16,2 3 5-16,2 0-3 0,-4 1-2 16,4 0-2-16,-2 1 5 15,1-1-5-15,1 1-6 16,1-3 0-16,0-3-87 15,0-5-235-15</inkml:trace>
  <inkml:trace contextRef="#ctx0" brushRef="#br1" timeOffset="142367.62">31023 14746 124 0,'0'0'153'16,"0"0"-129"-16,0 0 22 15,0 0 44-15,0 0-42 16,0 0-22-16,0 0 4 15,0 0 4-15,0 0-2 16,0 0 3-16,0 0-6 16,0 0-10-16,0 0-2 15,0 0 7-15,-1 0-11 16,-1 0-9-16,1 0-2 0,-2 0 0 16,1 0-1-16,1 0 0 15,-1 0 0-15,2 0 0 16,-1 0 4-16,-1 0 6 15,2 0 6-15,0 0 3 16,0 0-3-16,-1 0-7 16,1 0 4-16,0 0-3 15,0 0-3-15,0 0-3 16,0 0 2-16,0 0 1 16,0 0-5-16,0 0-3 15,0 0 1-15,0 0 2 16,0 6 2-16,1 0-5 0,4 0 2 15,1-2 10-15,-3 2-10 16,0 0 5-16,1-2-5 16,0 2 0-1,1-3-1-15,-1 3-1 0,2 0 3 16,-1 1-3-16,2-1-3 16,-2-1 3-16,1 1 2 15,-3-2-1-15,-2-1-1 16,1 0-1-16,-1 1-2 15,-1 2 3-15,0-1 4 16,0 0-4-16,0 0 0 16,0 3 7-16,-1-3-6 15,-2 1 0-15,0-1 0 16,1 0-1-16,1-1 0 16,1-3 0-16,0 3 0 0,0-4-2 15,0 3 2 1,0 0-2-16,0 0 0 0,1 1-1 15,5 0 2-15,2-1 1 16,0 0 3-16,0 1-3 16,-2 0 0-16,-1-1-4 15,-4 2-3-15,2-3 1 16,-3 2 6-16,2 1 2 16,-2-1 0-16,0-1 0 15,1-1-1-15,-1-1 0 16,0-1 1-16,0 0-1 15,0 0 1-15,0 0-2 16,0 0-2-16,2 0-44 16,5 0-144-16,0 0-115 15</inkml:trace>
  <inkml:trace contextRef="#ctx0" brushRef="#br1" timeOffset="143164.19">31178 14705 267 0,'0'0'73'0,"0"0"-7"15,0 0 16-15,0 0-49 0,0 0 12 16,0 0-18 0,-12-16 9-16,12 16-8 15,-1-2 14-15,1 2-19 0,0 0-11 16,0 0 6-16,0-2 3 16,0 2-6-16,0 0-3 15,0 0 2-15,0 0-1 16,0 0-5-16,0 0-6 15,0 0 0-15,0 0-2 16,0 0-1-16,0 2 0 16,0 2 2-16,0 6 0 15,0-2 0-15,0 1-1 0,0 2 2 16,1-1-2 0,1-2 1-16,-2 1-1 0,0-1 2 15,0 0-1-15,0 1 1 16,-9 0 0-16,-3 0-1 15,0-1 0-15,1 0 0 16,3-2 1 0,0-2 2-16,2 0-1 15,1 0 1-15,2-3-1 0,0 2-2 16,3 0-1-16,0 0 0 16,0 3 0-16,0-1 0 15,0 1 0-15,0 0-6 16,0 2 6-16,2 1 0 15,2-4 1-15,1 0 2 16,-3 0 8-16,-1-1-7 16,1-2-1-16,-2 1-1 0,0-1-2 15,0 2-5 1,0 1 1-16,0 0-47 0,1 1-108 16,2 0-300-16</inkml:trace>
  <inkml:trace contextRef="#ctx0" brushRef="#br1" timeOffset="145773.68">31035 14836 197 0,'0'0'64'0,"0"0"-49"15,0 0 51-15,0 0 0 16,0 0-46 0,0 0 22-16,0-9 3 15,0 9-9-15,0 0 9 0,0 0 7 16,0 0-15-16,0 0-16 16,0 0-6-16,0 0-14 15,0 0 0-15,3 0 0 16,-2 6 4-16,2 0-2 15,-1-1 4-15,1 0 4 16,-2 0 1-16,3 3-2 16,-3-4-2-16,2 4 4 15,1 1-6-15,-1-2 7 16,0 1-6-16,0-1-3 16,-1 0 0-16,-1-1-3 15,1-2 0-15,-1 1 0 0,1 1 0 16,-1-3-1-16,2 2 3 15,-1 1-2-15,1 1 2 16,-3 0-1 0,1-3-1-16,-1 3 2 15,0 0-1-15,0 0 1 0,0-2 0 16,0 1-2-16,0-1 1 16,0 1-1-16,0-3 1 15,0 0 0-15,0 1-1 16,0 0-1-16,0 1 1 15,0 1 1-15,-3-2-2 0,0-2 2 16,0 2 1 0,0 0-2-16,0 1 2 0,2 0-2 15,1 0-1-15,-2-1 0 16,2 2-1-16,0-1 1 16,0-3 0-16,0 2 0 15,0 0 0-15,0 0 0 16,2 1 1-16,2-3-1 15,2 4 1-15,0-2-1 16,4-1 0-16,-2 2 1 16,0 0-1-16,-4-1 0 15,2 2 0-15,-3 0 0 16,0 0 0-16,0 0 0 16,0 2 2-16,0-3-2 15,-3 1 1-15,1-2-1 16,-1 1 1-16,0 1-1 15,0-5 0-15,0 4 2 0,0-3-2 16,0 1 2-16,0 1 3 16,0 0-1-16,-1 2 5 15,-2-2 8-15,-2 2-9 16,1 2-4-16,1-2-1 16,-1 0-1-16,2-1 0 15,1-1-1-15,1-3 0 16,0 0 0-16,0 2 1 15,0-3-1-15,0 0 4 16,0 0 7-16,0 0 3 0,0 0-7 16,0 0-6-1,0 0-2-15,3 0-18 0,11 0-90 16,-1 0-311-16</inkml:trace>
  <inkml:trace contextRef="#ctx0" brushRef="#br1" timeOffset="157070.62">29556 16209 300 0,'0'0'116'0,"0"0"-83"0,0 0 38 16,0 0 20-1,0 0-21-15,0 0-30 16,0 0-20-16,0 0 1 16,-28-16-4-16,23 16-2 0,-2-1 1 15,1 1 10-15,0-1 9 16,2 1 5-16,1 0 3 15,3 0 4-15,0 0 0 16,0-1 4-16,0 1-2 16,0-3-14-16,0 3-10 15,0 0-4-15,0-2-11 16,4-2-8-16,8 3 8 16,5-2-7-16,1 1-2 15,2 2 3-15,4 0-3 16,6 0 1-16,1 2 0 15,4 6 6-15,-4 0-6 16,-3 1 3-16,-1 0-4 16,-6 1 0-16,-1-1-1 0,-1 1 1 15,-4 4-1-15,3-1 0 16,0 1 1-16,1 3 1 16,3-3-1-16,1 0 0 15,2 0 1-15,2 1-1 16,3-2 2-16,1 2 0 15,-1-2 2-15,-3-4-2 16,-2 1-2-16,0-2 0 16,-3-2-1-16,-2 1 0 15,1 0 0-15,-1 1 0 16,2-1 0-16,2-3 0 0,3 2 1 16,2 2 1-1,3-4-2-15,-1-1 0 0,-1 0 0 16,-2-3 2-16,-2 1 0 15,-2 2-1-15,1-1 0 16,0-1-1-16,1 0 0 16,-1 1 1-16,1 0-1 15,-3 1 3 1,3 1-3-16,0 1 0 0,3 2 1 16,4 0 0-16,1 0 3 15,0 2-2-15,1-2 2 16,-4-2-4-16,-1 4 1 15,0-7-1-15,-2 3 1 0,0 0 1 16,-1-1 1 0,0 0 3-16,-3 1 3 0,0-1-5 15,0 0 2 1,-2 0-1-16,-2 2-1 0,0-2 1 16,0 0-1-1,1 2 1-15,0-1 0 0,-2-2-3 16,-3 0-2-16,-2-1 1 15,-4 0-2-15,-2-1 1 16,-4 1 0-16,2-1 0 16,0-1-1-16,-1 3 1 15,-1 0 0-15,1-3-1 16,-2 3 1-16,0-3 0 16,0 0-2-16,-2 0-2 0,-1 0-1 15,0 0-6 1,0 0 0-16,0 0 4 0,0 0-4 15,0 0 1-15,0 0 0 16,0 0 3-16,0 0 5 16,0 0-5-16,-6 0 6 15,0-3 0-15,-1 0-1 16,-4-1-4-16,2 1-1 16,-1 0 4-16,-2 0-1 15,1 2-2-15,1-2 2 16,-2 1-1-16,0 2 5 0,-4-1-4 15,-1 1-1 1,-2 0 0-16,-2 0-2 0,-1 0-6 16,-1 0 3-1,1 0 6-15,1 0 3 16,-1 0 0-16,-1 0-1 16,2 0 2-16,0 0 1 0,4 0-1 15,0 0 1-15,-2 0-1 16,1 0 0-16,-5 0 0 15,4 0 1-15,-1 0-1 16,0 0 0-16,-1 0 0 16,0 0 1-16,-3 1-1 15,0 4 0-15,-3-1 0 16,-2 2 0-16,-1-2 0 16,0-1 0-16,3 1 0 15,3-3 0-15,0-1 0 16,2 0 0-16,4 0 0 15,-1 0 0-15,4 0 0 0,4 0 2 16,2 0-2-16,2 0 1 16,-2 0 0-16,-2-2-1 15,-3-1 0-15,-3 0 0 16,-5-1-1-16,-2-1 1 16,0 3 0-16,2-3 0 15,-1 2-1-15,7 0 2 16,1 1-1-16,4-2 0 15,0 2 1-15,3-2-1 16,1 2 0-16,-3-1 0 16,3 0 0-16,0 1 0 15,-1 0 0-15,1 0 0 0,-5 0 0 16,-5 0 0 0,-3 1-1-16,-3 1 1 0,1 0 0 15,-1 0 1-15,6 0-1 16,0 0 0-16,4 0 0 15,4 0 1-15,0 0-1 16,1 0 0-16,-1 0 0 16,-3 0 0-16,-1 0 0 15,-3 0-1-15,-4 0 1 16,-1 1 0-16,0 1 0 16,1 1 0-16,1-2 0 15,0 1 0-15,4-2 0 0,0 0 0 16,5 0 1-1,0 0-1-15,4 0 0 0,-3 0 2 16,-1 0-2-16,-1 0 0 16,-3 0-2-16,-2 0 2 15,2 2 0-15,-2 0 0 16,4-1 0-16,-1 2 0 16,4-3 0-16,3 0 2 15,0 0-2-15,0 0 1 16,-3 0-1-16,1 0 0 15,-1 0 0-15,-2-6-1 16,2 1 1-16,-1 0 0 0,3 1 1 16,0 0-1-16,2-2 0 15,1 3 0 1,1-3 0-16,0 2 1 16,-2-3-1-16,1 1 0 15,-4 0 0-15,1 1-1 16,-2 2 1-16,-3 0-1 0,0 1 1 15,0-2-2-15,-3 3 2 16,5 1 2-16,2 0-2 16,1 0-2-16,1 0 2 15,0 0 2-15,0 0-2 16,-4 0-2-16,1 0 2 16,1 0-1-16,0 0-1 15,1 0 2-15,0 0 0 0,1 0 1 16,0 0-1-16,-3 0 1 15,4 0-1-15,1 0 1 16,2 0 3-16,2 0-1 16,0 0 7-16,0 0 6 15,0 0-2-15,0 0-3 16,0 0-7-16,0 0-3 16,0 0-1-16,0 0-3 15,0 0-26-15,0 0-32 16,11 0-190-16,1 0-263 15</inkml:trace>
  <inkml:trace contextRef="#ctx0" brushRef="#br1" timeOffset="158896.65">29862 15727 566 0,'0'0'56'0,"0"0"-4"16,0 0 68-16,0 0-4 15,0 0-54-15,0 0-25 16,0 0-15-16,5-51-1 16,-2 48 18-16,-2 2-1 15,-1 1-4-15,0 0-5 0,0 0-11 16,0 0-6-16,0 0-12 15,0 4-1-15,0 16 1 16,-6 8 0-16,-9 9 14 16,0 0-5-16,-1 0 0 15,1 0 0 1,2-5-5-16,2-2-1 0,2-3-1 16,2-5-1-16,4-3 0 15,2-4-1-15,-1-6 1 16,0-2 0-16,1-6 1 15,1-1-1-15,-2 0 4 0,1 0 4 16,-4 0 11 0,-1-8-6-16,-1-9-9 0,0-6-3 15,2-2 3 1,-1 0-5-16,-2-1-1 0,0 2 1 16,-1 6 1-1,1 1 0-15,1 3-1 0,0 6 0 16,2 0 0-16,3 5 1 15,1 3 0-15,1 0-1 16,0 0-2-16,0 0-3 16,0 13-8-16,0 11 10 15,0 4 3-15,0 3-1 0,0 1 1 16,9-5-1-16,6 0 2 16,3-5-1-1,1-7 1-15,3-5 0 16,5-10 6-16,3 0 10 0,7-9 7 15,4-12-11 1,-4-4-8-16,-1 2-4 0,-12 3-1 16,-5 8-15-16,-7 2-17 15,0 9-17-15,-3 1-77 16,3 0-185-16,4 14-413 16</inkml:trace>
  <inkml:trace contextRef="#ctx0" brushRef="#br1" timeOffset="159715.2">30716 15896 579 0,'0'0'46'15,"0"0"10"1,-67 103 71-16,47-55-22 16,2 1-22-16,5-1-38 0,-1-5-12 15,5-7-4-15,-1-8-5 16,3-8-8-16,-1-5-8 16,4-8 1-16,-1-2 2 15,2-5 0-15,-4 0 1 16,-4 0 10-16,-1-8-7 15,-3-8-5-15,3-2 3 16,1-2-1-16,2-3-1 16,-1 1 1-16,4-1-4 15,2 1 0-15,4-1-1 16,0 4 3-16,0 2-10 16,3 7 1-16,3 6-2 15,0 4-1-15,0 4 0 16,-3 21-5-16,-1 11 7 0,-2 7 2 15,0-1 0-15,0-3-1 16,1-5-1-16,2-11 3 16,4-6-2-16,-1-8-1 15,0-6 3-15,4-3 12 16,7 0 16-16,7-18 3 16,7-6-21-16,4-1-8 15,-2 0-5-15,-10 8-10 16,-8 7-37-16,-8 7-35 15,-7 3-81-15,0 7-187 16,0 14-281-16</inkml:trace>
  <inkml:trace contextRef="#ctx0" brushRef="#br1" timeOffset="160406.07">29583 16827 607 0,'0'0'104'16,"0"0"-90"-16,0 0 90 0,-1 104 8 16,-11-58-24-16,0 0-23 15,0 1-12 1,2-2 6-16,2-4-30 0,3-5-6 15,2-5-9-15,1-6-5 16,0-8-4-16,2-8-2 16,0-3-3-16,0-6-6 15,0 0-31-15,0-6-77 16,7-13-92-16,4-7-185 16</inkml:trace>
  <inkml:trace contextRef="#ctx0" brushRef="#br1" timeOffset="160844.12">29579 16746 719 0,'0'0'37'0,"0"0"-5"16,0 0 104-16,-87 29-30 15,65-8-42-15,6 1-29 16,7-4-7-16,4-6-12 16,5-4-7-16,0-3-9 0,3-5-10 15,16 0 10-15,6-3-1 16,1-12-2-16,3-4-13 16,-4 4 3-16,-4 2 10 15,-6 6 3-15,-2 5 2 16,-1 2 14-16,-1 11 8 15,0 13 11-15,0 5-6 16,-2 5-10-16,3-1-15 16,3 0-4-16,4-4-26 15,3-7-123-15,4-9-176 16</inkml:trace>
  <inkml:trace contextRef="#ctx0" brushRef="#br1" timeOffset="161744.84">30409 16637 590 0,'0'0'151'0,"0"0"-117"16,0 0 39-16,0 0 3 0,0 0 38 15,-14 106-30-15,-5-54-22 16,-1-3-9-16,2-2-8 15,3-5-20-15,2-8-7 16,4-8-10-16,1-8-3 16,5-6 0-16,-1-8-5 15,4-4 1-15,-1 0 1 16,-1 0 2-16,1-14-4 16,-1-12-18-16,2-11-29 15,0-2 6-15,0 1 2 16,5 2-2-16,2 5 33 0,0 6 8 15,2 2 0-15,-1 5 0 16,2 1 0-16,-2 6 12 16,-4 5 2-16,-1 6-9 15,-3 0-5-15,0 0 0 16,0 6-9-16,-4 9 9 16,-5 4 7-16,-1-4-4 15,2-3 0-15,2-6-1 16,3-2 2-16,1-4-1 15,2 0 5-15,0 0 4 16,0 0-3-16,0-12-9 16,3-11-2-16,11-2-20 15,5 1 16-15,0 1-3 16,0 6-8-16,0 5 11 0,-1 2 6 16,1 10 14-16,0 0-2 15,-2 0 2-15,-1 9 1 16,-1 8-5-16,0 5 9 15,-4-1-8-15,1 4 6 16,0-4-13-16,0 0-4 16,2-2-4-16,-2-6-117 15,-1-6-342-15</inkml:trace>
  <inkml:trace contextRef="#ctx0" brushRef="#br1" timeOffset="-184887.64">17795 14061 775 0,'0'0'46'16,"0"0"53"-16,0 0 24 16,0 0-32-16,0 0-36 15,0 0-9 1,0 0-7-16,38-9-3 0,-31 1-7 16,-2 0-6-1,2-1-9-15,-2-3-7 0,-1-1 0 16,-2 1-5-16,-2-1 0 15,0 0-2-15,0 1 0 16,-5 1 0-16,-10 2 2 16,-3 0-2-16,-6 2 0 15,1 3 3-15,-6 1-1 16,-2 3-2-16,0 0 2 16,-2 0-2-16,0 9 3 0,0 7 3 15,0 5-1 1,3 5 0-16,4 0 2 0,3 0 3 15,7-1-1-15,5-5-3 16,4 0-3-16,7-4-2 16,0-1 0-16,9 2-2 15,13 1 2-15,10-2 0 16,5 2-1-16,3-1-4 16,2 1 4-16,-1 0-1 15,-2-1-4-15,-4-1 0 16,-4 2-3-16,-6 0 6 15,-5-1 0-15,-5 1 0 16,-6 0 0-16,-9 0 0 0,0-1 4 16,0-3-1-1,-3 0 2-15,-9-3 0 0,-8 1 5 16,-3 1 14-16,-7-2 1 16,-1-3 2-1,1 1-9-15,1-4-6 0,7-1-6 16,2-3-4-16,8 1-2 15,4-2-31-15,8 0-39 16,1 0-88-16,26-4-306 16</inkml:trace>
  <inkml:trace contextRef="#ctx0" brushRef="#br1" timeOffset="-184107.3">18194 14408 277 0,'0'0'603'0,"0"0"-589"16,0 0 40-16,0 0 50 15,0 0-21-15,0 0-49 16,-23 0-20-16,23-2-7 15,3-7 2-15,8-1-2 16,-1 0-3-16,1 4-4 16,-2-1 1-16,3 2-1 15,-5 4 1-15,-1 1-1 16,3 0 0-16,-5 6 1 16,-1 7 3-16,0 4 5 15,-3 3 6-15,0 0 5 0,0-1-8 16,-1-1-2-16,-7-6-2 15,-3 0 11-15,-1-4 4 16,-2-2 2 0,2-5-7-16,0-1-2 15,-1 0-4-15,1 0-1 0,0 0-7 16,3-4-2-16,3-5-1 16,1 1-1-16,2-4 0 15,2-3-1-15,1-1-4 16,0-4 5-16,0 2-7 15,0 0-3-15,0 5 3 16,0 0-1-16,8-2 1 0,2 1-2 16,3-1-6-16,4-1 1 15,4 2 13-15,-2 1-7 16,4 2 8-16,-3 4 0 16,0 0 3-16,-2 1 12 15,-1-1 7-15,2-3 5 16,-2 0-4-16,-1 0 5 15,0 0-6-15,-6 0-15 16,-2 1-5-16,-3 1-2 16,0 2-12-16,-2 0-73 15,3 5-72-15,-1 0-335 16</inkml:trace>
  <inkml:trace contextRef="#ctx0" brushRef="#br1" timeOffset="-183498.08">18694 14133 687 0,'0'0'70'16,"0"0"34"-16,0 0 32 16,0 0-22-16,0 0-36 15,0 0-14-15,-18 0-12 16,18 0-2-16,4 0-6 16,7 0-2-16,4 2-4 15,4-2-18-15,2 0-10 16,-3 0-9-16,3 0-1 15,-1 0-3-15,0 0-33 16,-2 2-43-16,-5 1-49 0,0 0-118 16,-3 1-173-16</inkml:trace>
  <inkml:trace contextRef="#ctx0" brushRef="#br1" timeOffset="-183164.72">18686 14287 473 0,'0'0'349'16,"0"0"-305"-16,0 0 49 0,0 0 21 15,0 0-3-15,0 0-24 16,42 3-22-16,-9-3-17 16,-3 0-14-16,-2 0-8 15,-4 0-26-15,-6-1-2 16,4 1-26-16,3-2-99 15,5-1-192-15</inkml:trace>
  <inkml:trace contextRef="#ctx0" brushRef="#br1" timeOffset="-182018.19">19616 13484 513 0,'0'0'38'16,"0"0"1"-16,0 0 59 0,0 0-23 15,0 0-18 1,0 0-13-16,12-1 3 0,-12 1 6 15,0 0 1-15,0-1 4 16,-11-1 6-16,-8 0-56 16,-5 1-7-16,-5 1 1 15,-4 0-1-15,-5 0-1 16,-1 0 1-16,0 0-2 16,3 0 0-16,8 0 0 15,6 5 0-15,3-1-1 16,6-1 0-16,3 2 0 15,1-1 2-15,3 3-1 16,0 2-3-16,0 1 4 16,0 5-2-16,0-1 2 0,3 6 0 15,2 5 3 1,1 5 0-16,0 6 6 16,0 4 20-16,6 8-10 0,2 8 11 15,-3 5-13-15,0 2 0 16,-1-1 4-16,1-3-4 15,-2-3-5-15,-2 0 2 16,2-3-6-16,-3 1-2 16,0-2-3-16,0-3 0 15,0-4-2-15,0-2 0 16,0-4 0-16,-4 0-1 0,1-5 0 16,-2 1 1-16,1-4 0 15,-1-4-1 1,2 2 1-16,0-6 0 0,1 2 0 15,1-4 4-15,1-5-3 16,0-3 3-16,0-2-3 16,1-4 3-16,12-3 11 15,7-4 5-15,7 0-11 16,6 0 1-16,6-4-1 16,1-8 5-16,-1 3 4 15,-5 0-10-15,-14 4-6 16,-7 0-3-16,-7 4-3 15,-4 1-10-15,-2 0-26 16,0 0-32-16,0-2-64 16,0 0-224-16</inkml:trace>
  <inkml:trace contextRef="#ctx0" brushRef="#br1" timeOffset="-181349.1">19382 13577 296 0,'0'0'153'0,"0"0"-96"16,0 0 11-16,0 0 38 16,0 0-2-16,0 0-45 15,0-4 0-15,0 3 10 16,0 1-10-16,0 0-5 15,0 0-22-15,0 6-23 16,0 20-8-16,0 11 44 16,-2 11-14-16,-1 11 3 15,3 12-1-15,0 6-3 16,0 5-4-16,0 0 1 16,3-1-5-16,6-4-12 15,0-6-5-15,-2-11-3 16,1-9-1-16,-1-8-1 0,-4-7 1 15,-3-6-1-15,0-6 0 16,0-5-1-16,0-5 1 16,0-3-11-16,0-5-51 15,0-6-79-15,15 0-229 16</inkml:trace>
  <inkml:trace contextRef="#ctx0" brushRef="#br1" timeOffset="-177875.61">20308 13783 629 0,'0'0'41'16,"0"0"-27"-16,0 0 64 15,0 0-4-15,0 0-29 16,-9 89-13-16,14-65-17 15,6-2-2-15,3-7-1 16,0-5-7-16,-1-5 5 16,0-5 6-16,0 0 61 15,1-4-26-15,-2-13-12 16,-5-4-5-16,-2-2 3 16,-5-1-11-16,0 5 3 15,0 3-8-15,-5 8 1 16,-8 4 2-16,-4 4-22 15,-2 0-2-15,1 14-9 16,-1 7-36-16,2 4-92 16,4 0-103-16,8-3-360 0</inkml:trace>
  <inkml:trace contextRef="#ctx0" brushRef="#br1" timeOffset="-177133.54">20842 13545 637 0,'0'0'115'0,"0"0"24"15,0 0-9 1,0 0-53-16,-87 73-17 16,83-38-5-16,4 2-14 15,0-3-17-15,20-1-13 16,6-7-5-16,9-3-6 15,5-13-2-15,2-10 1 0,-2 0-7 16,-3-16 1-16,-10-12 7 16,-8-5-2-16,-11-6 5 15,-8-3-2-15,0 0 6 16,0 8-3-16,-15 4-2 16,-1 11 4-16,-2 8 10 15,-2 7-10-15,4 4-6 16,-2 1-2-16,2 21-4 15,1 5-3-15,4 5-57 16,5 1-89-16,6-2-73 16,0-5-228-16</inkml:trace>
  <inkml:trace contextRef="#ctx0" brushRef="#br1" timeOffset="-176639.9">21463 13589 429 0,'0'0'210'16,"0"0"-145"-16,0 0 74 16,0 0-25-16,0 0-19 15,0 0-47-15,-84 15-12 16,75 6-5-16,1 6-5 16,7 1-11-16,1 2 2 15,0 0-3-15,11-4-9 16,9-3-5-16,6-4-5 15,5-8-1-15,5-8 6 16,0-3-1-16,0-6-9 0,-7-14 10 16,-3-3-2-1,-11-2-3-15,-4-4 5 0,-3-3 0 16,-5 2 2 0,-3 1 3-16,0 5-3 0,-1 4-1 15,-16 5 7-15,-1 5 0 16,-6 4-8-16,-2 6-3 15,-3 0-3-15,3 8-23 16,3 8-68-16,4 3-82 16,8-1-162-16</inkml:trace>
  <inkml:trace contextRef="#ctx0" brushRef="#br1" timeOffset="-175388.93">19959 13706 450 0,'0'0'157'0,"0"0"-37"15,0 0 36-15,0 0-35 16,0 0-28-16,0 0-27 15,-47 5-27-15,47-12-7 16,0-4-10-16,0-2-15 16,2-1-7-16,11 3 0 15,4 1-2-15,-2 4 2 16,2 1 2-16,-3 5-2 16,-3 0 4-16,-1 0-4 15,-6 16-3-15,-2 3 3 16,-2 6 3-16,0 2 2 15,-9 0-4-15,-4-3 3 16,-2-3-2-16,-3-5 0 16,1-3 4-16,-2-7 6 0,0-6 5 15,2 0-2 1,-2-6-2-16,2-14-2 0,1-7-6 16,2-4-5-1,3-4 0-15,3-2-1 0,2 0-3 16,5 0 0-16,-1 3-11 15,2 3-4-15,0 6 3 16,0 10-1-16,2 5 3 16,7 5-1-16,5 3 0 15,5 2 6-15,7 0 9 16,4 0 2-16,1-4-1 16,1 1 2-16,-2-4 0 15,-4-3 28-15,-3-1-10 0,-8-1-9 16,-6-1-3-16,-2-1-9 15,-6 5-8-15,-1 2-40 16,0 7-47-16,0 0-143 16,0 10-585-16</inkml:trace>
  <inkml:trace contextRef="#ctx0" brushRef="#br1" timeOffset="-174315.03">20660 14383 494 0,'0'0'127'16,"0"0"-73"-16,0 0 62 16,0 0-46-16,0 0-16 15,0 0-21-15,14-43 10 0,-1 34-30 16,-1 5-7-16,-2-1 4 15,2 5 14-15,-3 0-12 16,-1 0 3-16,0 0-6 16,0 12-4-16,-1 5-1 15,-2 1 5-15,-2 2-1 16,-3-1 2-16,0-1-8 16,0-1 3-16,-3-3 3 15,-8-5 3-15,-5 0 16 16,-2-4 8-16,-3-2-18 15,-2-3-9-15,3 0-1 16,1 0 4-16,3-12 2 16,5-4-8-16,3 0-3 0,4-7 0 15,4 3-1-15,0-4 1 16,0-1-1-16,1-2-1 16,10-2 1-16,4-3 2 15,-3-2-3-15,1 3 3 16,-3 3-3-16,0 12 0 15,-3 6-1-15,5 3 1 16,0 1 24-16,1 2-7 16,2-1-6-16,3 1 5 0,-1 1-6 15,2 0-6 1,-1 3-2-16,0 0-2 16,-2 0-5-16,-3 8-43 15,0 6-111-15,-2 3-244 0</inkml:trace>
  <inkml:trace contextRef="#ctx0" brushRef="#br1" timeOffset="-173902.86">20954 14397 629 0,'0'0'60'15,"0"0"31"-15,0 0-21 16,0 0-34-16,0 0-11 16,-23 82-11-16,23-71-4 15,0-2 1-15,5-2 2 16,2-5-2-16,3-2 48 15,1 0 1-15,0-8-13 16,1-7-11-16,1-5-15 16,-5 1 25-16,-4 0-13 15,-4 6-24-15,0 3 4 16,-1 4 21-16,-11 6-30 0,-2 0-4 16,1 0-3-16,-1 13-5 15,1 6-29-15,5 0-69 16,5 1-102-16,3-3-235 15</inkml:trace>
  <inkml:trace contextRef="#ctx0" brushRef="#br1" timeOffset="-173036.91">21367 14219 292 0,'0'0'31'16,"0"0"28"0,0 0 24-16,0 0-23 0,0 0-31 15,0 0-7-15,0 0 13 16,0 0 17-16,0 0 2 16,0 0 7-16,0 0 9 15,0 0-11-15,0 0-4 16,0 0-20-16,0 0-19 15,-3 8-8-15,-4 4 1 16,1 7 13-16,0 0-1 16,3 4-5-16,1-1 0 15,2-1 2-15,0 1-8 16,0-4-5-16,3-3-3 16,9-2 1-16,6-4-3 0,0-3 0 15,3-5 10-15,1-1 10 16,-1 0-6-16,-1 0-6 15,-3-9-4-15,-3-5 2 16,-2 0 4-16,-2-4-8 16,-4-1 7-16,-1 0 0 15,-5-4 8-15,0 2-7 16,-2 0-1-16,-14 3-6 16,-7 6 7-16,-2 1-10 15,-3 7 0-15,1 4-2 16,3 0-11-16,-1 5-63 15,2 7-83-15,5 2-205 16</inkml:trace>
  <inkml:trace contextRef="#ctx0" brushRef="#br1" timeOffset="-172295.27">20041 14315 536 0,'0'0'75'0,"0"0"33"16,0 0 3-16,0 0-10 0,0 0-20 16,-84-7-23-1,74 24-13-15,0 9-16 16,5 2-7-16,5 1-6 16,0 0-4-16,8-5 0 0,12-2 4 15,7-8-11 1,3-5-3-16,3-7-1 0,-2-2 35 15,-3-8-27-15,-7-12-1 16,-9-3-4-16,-7-4-4 16,-5-5 1-16,0-1 5 15,-6 1-5-15,-10 1 3 16,-3 9-4-16,-4 8-1 16,-1 12 1-16,0 2 2 15,0 4-2-15,2 18-7 16,4 8-23-16,4 3-91 15,7 4-104-15,4 0-223 16</inkml:trace>
  <inkml:trace contextRef="#ctx0" brushRef="#br1" timeOffset="-171542.47">20109 14758 712 0,'0'0'97'15,"0"0"-3"-15,0 0 5 16,0 0-17-16,0 0-40 16,0 0-31-16,-46 41 5 15,42-11 3-15,4 0-8 16,0-1-2-16,1 1-3 0,14-7-4 16,6-3-2-16,2-7-4 15,3-8-3-15,4-5 7 16,0 0 3-16,-2-17 0 15,-5-7-1 1,-7-6 6-16,-6-2-4 0,-5-4 13 16,-5 1-7-16,0 1 2 15,0 7-5-15,-9 7-1 16,-6 11-4-16,-4 6 12 16,-2 3-14-16,-2 2-7 15,1 14-7-15,7 8-42 16,3 5-78-16,8-1-87 15,4-2-293-15</inkml:trace>
  <inkml:trace contextRef="#ctx0" brushRef="#br1" timeOffset="-170995.2">20802 14754 746 0,'0'0'49'15,"0"0"24"-15,0 0-20 0,0 0-23 16,0 0-10-1,-34 76-4-15,34-52-1 16,11-6-5-16,4 0-7 0,2-6-1 16,1-5-1-16,1-7 6 15,0 0 21-15,-2-4-12 16,-3-13 0-16,-4-5 17 16,-4-4 2-16,-5-3 2 15,-1 1-17-15,0 1-8 16,0 5-4-16,-10 9 14 15,-4 7 1-15,1 6-16 16,-5 0-7-16,3 8-5 16,0 12-19-16,5 5-52 15,8 4-103-15,2-3-90 16</inkml:trace>
  <inkml:trace contextRef="#ctx0" brushRef="#br1" timeOffset="-170240.48">21469 14807 773 0,'0'0'90'0,"0"0"-48"16,0 0 57-16,0 0 4 0,0 0-32 16,0 0-36-16,-26-41-21 15,28 33-12-15,11-3 20 16,1 3-22-16,-1 1 0 16,0 2-1-16,-2 5-4 15,-1 0 5-15,-2 0-1 16,-1 5-5-16,-2 9 6 15,-2 1 0-15,-3 3 1 16,0-4 0-16,0 1-1 16,-2-4 0-16,-8-3 2 15,-4-1 0-15,-5-1 0 16,-5-5 4-16,-4-1-2 16,-2 0-1-16,-1 0-2 15,2-8 0-15,7-2 2 16,4 1-1-16,7 0 2 15,7-3 0-15,4 2 1 16,0-3-2-16,0-3-2 16,9-2 2-16,6-3 0 0,4-1 2 15,5 0 0 1,1-1 8-16,0 1-7 0,-2 0-2 16,1 1 7-16,-2 3-4 15,-5 1 3-15,-2 6 9 16,-6 4-1-16,-5 3 4 15,-2 4-9-15,-2 0-10 16,0 0-3-16,0 0-6 16,1 0-42-16,2 13-67 15,2 5-101-15,2 2-330 16</inkml:trace>
  <inkml:trace contextRef="#ctx0" brushRef="#br1" timeOffset="-169800.23">21640 14790 534 0,'0'0'260'15,"0"0"-240"1,0 0 55-16,0 0 11 16,0 0-14-16,0 0-51 15,-13 1-17-15,8 13 3 0,4 0-3 16,1 0-2-16,0-4 1 16,0-1-3-16,0-3-5 15,7-6 5-15,8 0 5 16,2 0 43-16,0-11-31 15,2-3-6-15,-5-5 6 0,-2-2 11 16,-3 5 5 0,-6 3-18-16,-3-1-6 0,0 7 9 15,-10 4 15-15,-11 3-33 16,-6 0-1-16,-3 1-1 16,3 12-1-16,4 1-22 15,6-1-94-15,7-1-94 16,10-6-213-16</inkml:trace>
  <inkml:trace contextRef="#ctx0" brushRef="#br1" timeOffset="-168334.04">21828 13407 542 0,'0'0'48'15,"0"0"34"-15,0 0 15 16,0 0-21-16,0 0-27 0,0 0 0 15,51 0-32 1,-17 0 14-16,5 0 6 16,6 0-14-16,5 0-1 15,1 0-4-15,-3 4-6 16,-4 1 0-16,-6 1-7 16,-8-3-5-16,-11-1 2 0,-2-1-1 15,-8-1 2 1,-3 0 1-16,1 0 8 15,-3 1 16-15,-1 0-9 0,0 4-6 16,0 3-13-16,1 8 2 16,-1 8 6-16,-3 11 9 15,0 9 5-15,-5 5-2 16,-6 9-2-16,1 7-4 16,4 4-4-16,2 5-1 15,1-1-2-15,3-2-3 16,0-1-2-16,0-1-1 15,0-2 0-15,0-4 1 16,1-4-1-16,8-6 0 16,6-8-1-16,-1-2 0 15,2-7 0-15,-1-5 1 16,-2-3-1-16,-1-4-2 0,-6-4 2 16,-3-5 0-16,-3-1 0 15,0-4 0-15,-12-1 0 16,-13-1 2-16,-8 0-1 15,-4-2 0-15,-5 0 1 16,-4-2 1-16,4-1 1 16,5-3 1-16,8 0-2 15,11 0-2-15,8 0-1 0,4-1-32 16,5-13-89 0,1 0-198-16,0-7-412 15</inkml:trace>
  <inkml:trace contextRef="#ctx0" brushRef="#br1" timeOffset="-167707.84">22079 13561 172 0,'0'0'168'16,"0"0"-52"-16,0 0-16 16,0 0-8-16,0 0 31 15,0 0-41-15,0 0-22 16,-6-20 5-16,6 20-5 16,0 0-20-16,0 11-31 15,1 21 4-15,5 19 62 16,2 23-21-16,-5 16 13 15,1 13-30-15,2 7-4 16,-3-6-5-16,3-5-5 0,0-10-11 16,2-10-10-1,0-10 1-15,1-5-3 0,1-11-2 16,0-6-9-16,0-9-73 16,-2-12-142-16,1-15-477 15</inkml:trace>
  <inkml:trace contextRef="#ctx0" brushRef="#br1" timeOffset="-144506.61">23615 13699 609 0,'0'0'170'0,"0"0"-79"0,0 0 24 16,0 0-6-16,0 0-42 15,0 0-37 1,0 0-16-16,0 0 0 0,8 42 39 15,1-4-12-15,-2 5-11 16,-4 4 8-16,-1 7-3 16,-2 6-12-16,0 1-4 15,0 6-6-15,0-2 0 16,0-2-6-16,-3-5-2 16,1-8-2-16,1-6 0 15,-2-8-2-15,3-10-1 0,0-4 0 16,0-10-2-16,0-4-6 15,0-8-40 1,7 0-63-16,7-12-108 0,2-20-324 16</inkml:trace>
  <inkml:trace contextRef="#ctx0" brushRef="#br1" timeOffset="-144007.83">23469 13885 797 0,'0'0'57'0,"0"0"1"15,0 0 52-15,0 0-4 16,0 0-66-16,0 0-6 16,74-65-6-16,-37 64-3 15,-3 1 4-15,0 0-7 16,-1 17-8-16,-3 4-6 16,-5 8-7-16,-5 7 5 15,-4 0-3-15,-4 7-3 16,-2 2 4-16,-5 5-2 0,-4 1 3 15,-1 4 2-15,0-1 0 16,-1-5 4-16,-12-3-6 16,-2-8 5-16,-3-6 1 15,-2-6-3-15,-2-2 0 16,-2-6 5-16,-1-4 0 16,-5-3-3-16,0-7-3 15,-3 0-4-15,2-4-2 16,3 0 0-16,7 0-1 15,4-6-4-15,10 2-19 16,4-2-17-16,3-1-64 16,9 1-127-16,19-1-324 15</inkml:trace>
  <inkml:trace contextRef="#ctx0" brushRef="#br1" timeOffset="-143022.94">24098 14421 485 0,'0'0'270'0,"0"0"-208"0,0 0 56 16,0 0 32-16,0 0-43 15,0 0-45-15,-6 1-19 16,6-3-12-16,0-8-11 16,0 0-8-16,6 0-7 15,4 2 0-15,-3 3 2 16,1-1-6-16,2 1 4 15,-2 3-2-15,-1 0-3 0,1 2 3 16,0 0-2 0,0 0-1-16,0 9-3 0,-1 4 2 15,0 5 1-15,-2 2 1 16,-4 1-1-16,-1 1 0 16,0-4 0-16,0-1 2 15,-1-1-1-15,-9-4-1 16,-1-1 2-16,-3-3-2 15,-2-3 3-15,-3 0 1 16,2-4-2-16,1-1-1 16,2 0 3-16,4 0-4 15,0-3 3-15,2-9-3 16,2-3 1-16,2-3-1 16,2-3 0-16,2-4-3 15,0-2-1-15,0-2 0 16,0-2 1-16,0 1-2 0,2 1-3 15,2 4 6-15,1 4-5 16,1 5 3-16,0 5 0 16,1 2 4-16,0 6-6 15,1-1-1-15,3 2 4 16,2 2 3-16,2-2 2 16,3 1 14-16,-3 1 2 15,-2-2-4-15,-7 1-10 16,-4-1 0-16,-2 2-4 15,0 0-5-15,0 0-25 0,0 0-59 16,0 0-143-16,0-3-322 16</inkml:trace>
  <inkml:trace contextRef="#ctx0" brushRef="#br1" timeOffset="-142502.73">24409 13994 902 0,'0'0'100'0,"0"0"-27"15,0 0 65-15,0 0-48 16,0 0-42-16,0 0-9 16,51 0-13-16,-27 0-4 15,0 0-2-15,-5 0-9 16,1 0-6-16,-4 0-5 15,-4 0-1-15,3 3-6 16,-2 1-47-16,-1 2-58 16,-3 1-128-16,-8 1-221 15</inkml:trace>
  <inkml:trace contextRef="#ctx0" brushRef="#br1" timeOffset="-142149.8">24403 14207 875 0,'0'0'52'16,"0"0"-8"-16,0 0 96 15,0 0-35-15,0 0-36 16,0 0-17-16,91 0-23 0,-59 0-19 16,-4 0-9-1,-3 2-1-15,-1 4-6 0,-2 0-21 16,-2 2-91-1,-1-1-144-15,-1-2-282 0</inkml:trace>
  <inkml:trace contextRef="#ctx0" brushRef="#br1" timeOffset="-141007.15">25052 13706 311 0,'0'0'126'16,"0"0"-48"-16,0 0 32 15,0 0 22-15,0 0-38 16,0 0-18-16,5-4-5 0,-5 4-23 15,0 4-26 1,0 20-9-16,0 15 62 0,-5 14-15 16,-2 9-9-16,-1 1-2 15,1 1-9-15,1-6-9 16,2-6-5-16,1-7-8 16,0-3-8-16,1-9-2 15,2-5-5-15,0-10 1 16,0-7-3-16,0-4-1 15,0-4-5-15,0-3-2 16,0 0-46-16,0-3-87 16,0-13-222-16</inkml:trace>
  <inkml:trace contextRef="#ctx0" brushRef="#br1" timeOffset="-140565.23">24761 13668 587 0,'0'0'58'16,"0"0"36"-16,0 0 61 0,0 0-42 16,0 0-49-16,0 0-23 15,90-17 16-15,-48 16-12 16,4 1 11-16,3 0-6 15,2 0-19-15,-1 0-17 16,-8 0-4-16,-7 0-10 16,-10 0-2-16,-7 1-8 0,-8 9-82 15,-5 6-121-15,-5 0-133 16</inkml:trace>
  <inkml:trace contextRef="#ctx0" brushRef="#br1" timeOffset="-139779.13">25315 14241 670 0,'0'0'97'15,"0"0"-4"-15,0 0 36 16,0 0-33-16,0 0-27 16,0 0-21-16,0 0-5 15,0 0-9-15,7-2-18 0,4-6-5 16,-1 2-4 0,1 2-3-16,2 1 2 0,1 1-3 15,0 2-1 1,-2 0 1-16,0 0-2 0,-1 5 3 15,-4 7-3-15,-2 1 4 16,-2 6 0-16,-2-1 1 16,-1 1 2-16,0-1-1 15,0-1-3-15,0-3-3 16,0-3 1-16,-1-2-2 16,-5-3 0-16,-3-4 2 15,-5-1 0-15,1 1 0 0,-5-2 0 16,0 0 0-1,2 0 0-15,1-2 0 16,1-4-2-16,2 0 1 16,3-3 0-16,1 1 0 0,2-2-1 15,2 0 0-15,3-5 0 16,1 1 0-16,0-1 0 16,0-1-1-16,0-2 0 15,9 4 0-15,3-6-1 16,0 3 2-16,0-2-2 15,0 2 1-15,-2 1 0 16,1 2-3-16,-3 1 2 16,2 2 1-16,-1 2 1 15,-1 0 0-15,1 2 0 0,-1-2 1 16,-1 3-1 0,1 3 4-16,-2 0-1 15,0 1-3-15,0-1-1 0,0 3 0 16,4 0-6-1,1 0-22-15,3 0-96 0,1 0-216 16</inkml:trace>
  <inkml:trace contextRef="#ctx0" brushRef="#br1" timeOffset="-139173.19">25783 14061 577 0,'0'0'184'16,"0"0"-93"-16,0 0 69 15,0 0-9 1,0 0-81-16,0 0-28 16,-12 0-3-16,14 0-2 0,10 0-13 15,4 3 13-15,4-1-12 16,2 2-15-16,0-3-7 16,-1 4-3-16,-3-1-1 15,1 0-24-15,0 1-104 16,1-4-270-16</inkml:trace>
  <inkml:trace contextRef="#ctx0" brushRef="#br1" timeOffset="-138400.65">26356 13797 548 0,'0'0'191'0,"0"0"-158"16,0 0 51-16,0 0-2 16,0 0-5-16,0 0-11 15,31 8-1-15,-21-7-14 16,-3 1-9-16,2-2-9 15,-2 0-18-15,-1 0-9 16,0-3 0-16,-1-7-5 16,-1-2 3-16,-4 1-2 15,0 1 2-15,0-1 7 16,-12 0-10-16,-6-2 3 0,-6 2-3 16,-7 1 1-16,-5 1-2 15,-2 5 2-15,-1 2-1 16,5 2 3-16,1 0 3 15,3 3-3-15,6 14-2 16,4 5 2-16,4 3-2 16,9 7 2-16,5 4-2 15,2 3 1-15,2 1-2 16,16 1-1-16,6-2 0 16,1-1 0-16,5-1 0 15,1-1-1-15,-1-3 1 16,1 0 0-16,-4-2 0 15,-3-3-1-15,-6-2 1 16,-5-1 0-16,-5-6 0 16,-7-2 0-16,-1-3 0 0,0-2 1 15,-10-5 4 1,-10-3-1-16,-6 0 26 0,-6-4 0 16,-1 0-7-16,2 0-11 15,6 0-9-15,7-4-1 16,6-7-2-16,7-3-13 15,5-4-45-15,2-2-58 16,17-3-204-16,8-3-453 16</inkml:trace>
  <inkml:trace contextRef="#ctx0" brushRef="#br1" timeOffset="-137952.77">26461 13582 383 0,'0'0'158'0,"0"0"-46"16,0 0 63-16,0 0-43 15,0 0-31-15,0 0-32 16,0-27-30-16,-5 45-24 16,-1 12 48-16,0 7-20 15,-3 6-21-15,5 5-8 16,-1 4-14-16,4 1 0 15,-1 2-26-15,-1 0-145 16,0-7-255-16</inkml:trace>
  <inkml:trace contextRef="#ctx0" brushRef="#br1" timeOffset="-137618.12">26140 14247 707 0,'0'0'129'16,"0"0"-109"-16,0 0 119 0,0 0-21 15,0 0-74-15,0 0-28 16,0 0 52-16,-2 74-9 16,-4-43-37-16,1 0-6 15,2 0-14-15,-2-4-2 16,-1 0-3-16,1-5-83 15,4-4-249-15</inkml:trace>
  <inkml:trace contextRef="#ctx0" brushRef="#br1" timeOffset="-136413.44">26541 14426 492 0,'0'0'222'0,"0"0"-180"16,0 0 44-16,0 0 9 15,0 0-29-15,0 0-35 16,0 0-11-16,0 0 0 16,0 0 4-16,0 0-7 15,0 0-12-15,0-2 0 16,5-1 2-16,-1 0 0 16,2 1 3-16,3 0-5 15,-2 2-4-15,3 0 0 16,-1 0 14-16,1 0-5 15,-3 0-3-15,-1 2-1 16,0 4-5-16,-1 6 6 16,-1 0 2-16,-1 0 1 0,2 1 0 15,-2-1 1 1,-2 0 1-16,1-1-4 0,-2-1-3 16,0-2-2-16,0 2-1 15,-5-1 3-15,-4 0 1 16,-1-2 0-1,-1 0 1-15,2-2-2 0,-1 1-2 16,1-4 0 0,1 2 0-16,1-2-2 0,0-1 1 15,2-1-1-15,-1 0-1 16,-1 0 0-16,1 0 1 16,-3 0-1-16,3 0 1 15,-2-3-1-15,2-3 0 16,-1-5 1-16,3 0 0 15,1-3-1-15,0-1 0 16,3-3 0-16,0-5-3 16,0 2-5-16,0 0-5 15,0 0 3-15,4 2-6 0,1 2 4 16,0 3 8-16,0 0 3 16,-1 3 1-16,1 1 1 15,1-2-1-15,0 2 0 16,1-1 1-16,1-2-1 15,-1 2 0-15,2 3-1 16,1 1-1-16,1 0 0 16,0 2 2-16,2 1 3 15,-1 0 9-15,1 0 3 16,-1 2 0-16,-1-2 5 16,-3 2 7-16,-2-2-4 15,-1 2-9-15,-3 0-10 0,-1 2-4 16,-1 0-2-16,0 0-19 15,0 0-83-15,2 0-213 16</inkml:trace>
  <inkml:trace contextRef="#ctx0" brushRef="#br1" timeOffset="-130014.29">1684 15373 118 0,'0'0'121'15,"0"0"-23"-15,0 0 8 16,0 0-7-16,0 0-38 15,0 0-8-15,0 0-8 16,-2-18-6-16,2 15-6 16,-1-3 4-16,1 1-3 15,-2 2 1-15,2-1-12 16,-2 2-4-16,-1 0 10 0,3-1-4 16,-2 3-5-1,2-1 1-15,-1-1-2 0,1 2 4 16,0 0-1-16,0 0-2 15,0 0 2-15,0 0 3 16,0 0-3-16,0 0-6 16,0 0-9-16,0 0-7 15,0 5-1-15,0 15 1 16,0 10 0-16,0 9 6 16,0 3 1-16,4 6 1 15,3 3 8-15,1 1-1 16,-2 2-3-16,0-1-6 15,0 0 4-15,3-4 4 16,-3-4-3-16,0-4 5 16,0-1-3-16,1-6-6 15,-1 2-1-15,0-5-2 0,-1-1 5 16,-1-6-2-16,1-3 1 16,-1-5-5-16,-1-4-3 15,-2-6 1-15,-1-2-1 16,2-3-5-16,-2-1-43 15,0 0-23-15,0 0-41 16,3-13-77-16,0-17-340 16</inkml:trace>
  <inkml:trace contextRef="#ctx0" brushRef="#br1" timeOffset="-129277.89">1608 15412 600 0,'0'0'177'0,"0"0"-74"16,0 0 22-16,0 0-12 15,0 0-42-15,0 0-25 16,-24 0-15-16,24 0-7 16,0 0-8-16,0 0-4 15,4 0-12-15,10-3 1 16,8-2 12-16,11-1 4 0,3 1 0 15,1 3-2 1,-2 2-7-16,-4 0-4 16,9 8-2-16,-1 6 0 0,1 3-2 15,-1 5 2 1,-3-1-1-16,-5 3-1 0,-3 2-1 16,-2 0 0-16,-4 4-5 15,-4 0 5-15,-1 2 1 16,-6 3 2-16,-3 0-1 15,-2 0 1-15,-6 2-2 16,0-4 2-16,0-1-2 0,-6-3 1 16,-9-6-1-1,-6 0 1-15,-4-3 3 0,-2-2-2 16,5-4 4 0,-1 0 0-16,2-5-4 0,2-2-1 15,2-6-1 1,3 2-4-16,5-3-18 0,4 0-22 15,2 0-50-15,3 0-96 16,0 0-188-16</inkml:trace>
  <inkml:trace contextRef="#ctx0" brushRef="#br1" timeOffset="-128164.8">2411 16064 675 0,'0'0'103'0,"0"0"-55"15,0 0 50-15,0 0-9 16,0 0-29-16,0 0-29 16,-3-16-5-16,3 12-8 15,0-3-3-15,0 1 7 16,0 1-17-16,4-4 1 15,1 4 0-15,2-1-6 16,-1 0-8-16,3 2-2 16,4 0 10-16,-1 1 6 15,-1 1-6-15,2 2-3 0,-2 0 2 16,-1 0 0-16,2 8 1 16,-6 3 0-16,0 6 6 15,0 2 1-15,-2 0 0 16,-4 4 4-16,0-2-5 15,0-3 1-15,0-1 3 16,-4-5-1-16,-5 0 6 16,-3-3 3-16,0-2-2 15,-3-3-1-15,-4-1-6 16,2-3-2-16,-2 0 2 16,0 0-3-16,2 0 0 15,1-6 2-15,4-7-4 16,1-1-3-16,3-3-1 15,0 1 0-15,5-4 0 16,-3-2-4-16,3-2 2 16,0-1-3-16,-3 0-5 0,5-1-4 15,-1 1 2-15,2 2-1 16,0 3 11-16,0 7-12 16,0-1 5-16,6 4-3 15,0 1 4-15,3 2 3 16,0 0 5-16,1-1 0 15,1 5-4-15,-2 0 4 16,1-1 0-16,2 1 8 16,-1 0 6-16,2 0 4 15,2 0-2-15,1 0 1 0,-2 0-3 16,-1 0-7 0,2-1-6-16,-3 0-1 15,0 2-3-15,-3 2-33 0,6 0-70 16,-5 0-189-1,-2 0-603-15</inkml:trace>
  <inkml:trace contextRef="#ctx0" brushRef="#br1" timeOffset="-127456.51">2876 15584 620 0,'0'0'160'16,"0"0"-66"-16,0 0 42 15,0 0-25-15,0 0-37 16,0 0-27-16,12 0-20 15,3 0 4-15,3 0-6 16,0 0-9-16,1-1-5 16,-1 1-8-16,0 0-3 15,3 0 0-15,-3 0-28 16,7 0-42-16,-1 0-60 0,-3 3-69 16,-6 1-108-16</inkml:trace>
  <inkml:trace contextRef="#ctx0" brushRef="#br1" timeOffset="-127082.5">2936 15768 656 0,'0'0'147'15,"0"0"-98"-15,0 0 61 0,0 0-18 16,0 0-17 0,0 0-35-16,89 0-15 0,-62 0-6 15,0 0-12-15,3 0-7 16,-5 4-4-16,3 0-56 16,-1-1-113-16,-4-3-284 15</inkml:trace>
  <inkml:trace contextRef="#ctx0" brushRef="#br1" timeOffset="-125523.56">3717 15147 422 0,'0'0'84'0,"0"0"13"16,0 0 37-16,0 0-43 15,0 0-27-15,0 0-27 16,27-16-8-16,-25 15-5 15,-1-2-4-15,-1 3-1 16,0-2 19-16,0 2-4 0,0-1-12 16,-3 1-7-1,-13 0-15-15,-8 0 4 0,-7 0-3 16,1 0 6-16,0 0-5 16,2 0-1-1,4 0 1-15,0 0-2 0,5 0 0 16,2 0-2-16,4 0 2 15,4-2 0-15,1 2 1 16,4-1 0-16,0 1-1 16,-1 0 1-16,-1 0-1 15,3 0-1-15,-3 0-1 16,1 0-3-16,0 1 2 16,0 11 1-16,1 1-1 15,4 9 3-15,0 5 3 16,0 9 10-16,1 5 2 15,12 6 7-15,1 4-8 0,4 2 3 16,-3 2 3 0,1-1-5-16,2-1 1 15,0 0-2-15,-3-1-1 16,-2 2-6-16,-5-1 3 0,-5-3-6 16,-3 0-1-16,0-2 0 15,-2-2-1-15,-8-2 2 16,0-3-4-16,2-7 5 15,-1-7-3-15,6-7 3 16,-2-7 0-16,4-5-2 0,1-6 0 16,0-2 2-1,4 0-1-15,18 0 3 0,9-6 7 16,7-9 6 0,0 1-12-16,-2-1-5 0,-8 5 0 15,-3 1-2-15,-10 2-1 16,-3 4-2-16,-6 2-2 15,-4 1-37-15,-2 0-45 16,0 0-85-16,0 0-85 16</inkml:trace>
  <inkml:trace contextRef="#ctx0" brushRef="#br1" timeOffset="-124679.15">3565 15179 85 0,'0'0'90'0,"0"0"-36"16,0 0 43-16,0 0 26 15,0 0-11-15,0 0-6 16,14-5-13-16,-14 4-17 16,0 1-16-16,0 0-13 15,0 0-19-15,0 0-22 0,0 7-4 16,1 9 15-16,1 6 4 16,-2 9 10-16,7 7 22 15,-4 8-15-15,5 4 0 16,-1 1-1-16,2 2-3 15,1 1-3-15,-2-2-19 16,4 0 0-16,0-4 5 16,0 0-8-16,1-5-4 15,-1-2-1-15,-1-3-3 16,-4-5 0-16,-3-3-1 16,-2-5 0-16,-2-1-14 15,0-1-38-15,0-1-55 16,0-5-103-16,0-5-120 15</inkml:trace>
  <inkml:trace contextRef="#ctx0" brushRef="#br1" timeOffset="-119822.72">4308 15461 137 0,'0'0'169'16,"0"0"-73"-16,0 0 60 16,0 0-3-16,0 0-40 15,0 0-45-15,0 0-27 16,2-1-8-16,-2 1-4 15,0 0 1-15,0 0-10 0,0 0-6 16,0 0-3-16,0 0 2 16,0 0 3-16,0-2 8 15,0 2 0 1,0 0-3-16,0-3 0 0,0 2-3 16,0-5-14-16,0 2-4 15,0 0-4-15,-2 0 1 16,-4 0 3-16,-1-2 1 15,-2 1-1-15,-3 0-1 16,-3 0-13-16,0 2 14 16,-3 0 7-16,3 2-7 15,-1 1-1-15,-1 0 1 16,3 0-1-16,-3 0 1 16,1 3-5-16,2 2 5 15,-2 1 0-15,4-1 3 16,0 1 0-16,5-2 0 15,1 0-2-15,-2 3 1 16,1 1 1-16,1 2 1 0,1 3 1 16,-2 3-3-16,1 0 3 15,-1 0 0-15,2 0-5 16,2-1 2-16,3 2 2 16,0 0-4-16,0 0 7 15,0 1 0-15,0-2 2 16,8 0-7-16,5-1 3 15,2-1 0-15,3 0 1 16,2-4-6-16,0 0 5 0,7-3-3 16,-2-1 5-1,5-1-2-15,-2 0-1 0,-1-1-1 16,3 0-1 0,-7 2-1-16,0 0-1 15,-5 1-1-15,2-1 0 16,-4 3 1-16,-2-1-1 0,-1 1-5 15,-6 1-1-15,1 3-1 16,-5-1 4-16,1 2-2 16,-4 0 3-16,0 2 3 15,0-1-1-15,-7 0 0 16,-5-1 0-16,-3-3 1 16,0-2-1-16,-3 0 1 0,-3-3 2 15,0-1-2 1,-4-1 4-16,5-2 9 0,0 0 8 15,-1-2-13 1,3 0 1-16,-3 0 4 0,5 0-7 16,2-2-3-16,2-5-1 15,0 0-2-15,5 0 0 16,-1 2-12-16,4 0-18 16,1 4-7-16,3 1-45 15,0 0-117-15,0 0-158 16</inkml:trace>
  <inkml:trace contextRef="#ctx0" brushRef="#br1" timeOffset="-119011.52">4669 15929 258 0,'0'0'195'0,"0"0"-133"15,0 0 33-15,0 0 28 16,0 0-19-16,0 0-40 16,-1-6-20-16,1 6 13 15,0 0-3-15,0 0-11 16,0 0-11-16,-3 0-1 16,3 0-11-16,-1 1-2 15,-1 11 1-15,-1 1 4 16,0 3-8-16,0 5-4 15,0-1 2-15,3 4 1 16,0 0 1-16,0-1-4 0,0-1-3 16,0-3-2-16,3-4-2 15,3-2-1-15,4-3 1 16,1-2-1-16,-2-1-3 16,4-3 3-16,1-4-3 15,-4 0 0-15,5 0-2 16,-3-5-6-16,1-9-20 15,-2-2-34-15,-2-6-62 16,1-5-113-16,-5-5-199 16</inkml:trace>
  <inkml:trace contextRef="#ctx0" brushRef="#br1" timeOffset="-118641.01">4595 15693 545 0,'0'0'377'16,"0"0"-353"-1,0 0-6-15,0 0 2 0,0 0-20 16,0 0-31-16,10-3-88 16,2 15-321-16</inkml:trace>
  <inkml:trace contextRef="#ctx0" brushRef="#br1" timeOffset="-117470.06">5072 15871 436 0,'0'0'59'0,"0"0"25"16,0 0 27-16,0 0 7 16,0 0-44-16,0 0-8 15,-3-9-1-15,3 9-8 16,0 0-6-16,0 0-11 16,0 0-11-16,0 0-7 15,0 0-7-15,0 0-15 16,0 0 2-16,0 12 1 0,8 7 1 15,-2 5 2 1,0 7 5-16,-2 6-3 0,3 2-3 16,-2 4 3-16,-2-4-7 15,-3-2 5-15,0-5-5 16,0-3 0-16,0-9-1 16,0-2 0-16,-6-6 8 15,-7-4 10-15,-1-3-1 16,-2-4 3-16,-2-1 0 15,-3 0-4-15,0-7-9 16,3-6-7-16,3-1-7 0,6 2-9 16,3 1-21-1,6 2-18-15,0-1-46 16,0-2-98-16,0-1-125 16</inkml:trace>
  <inkml:trace contextRef="#ctx0" brushRef="#br1" timeOffset="-117105.15">4968 15640 860 0,'0'0'142'0,"0"0"-99"16,0 0 8-16,0 0-14 16,0 0-37-16,0 0-37 15,10-21-92-15,4 21-190 16</inkml:trace>
  <inkml:trace contextRef="#ctx0" brushRef="#br1" timeOffset="-115248.64">5020 15082 392 0,'0'0'142'0,"0"0"-67"16,0 0 9-16,0 0 11 16,0 0-24-16,0 0-20 15,0 0-14-15,-3 0-20 16,27 0 21-16,7 0-12 16,8 0-13-16,10 0 0 15,10 0-5-15,6 0-5 16,2 0 5-16,2 0-8 15,-5 0 3-15,-7-2-3 16,-11-4 0-16,-9 4-3 16,-16-2-19-16,-6 2 10 15,-12 1 11-15,-3 1 1 16,0 0 1-16,0 0 0 16,0 0 2-16,0 0 6 0,0 0-3 15,0 0 4-15,0 0-10 16,0 3-2-16,0 16 2 15,0 10 3-15,0 6 6 16,-5 5 1 0,1 6-7-16,0 6 6 0,4 5-7 15,0 4 0-15,0 0 9 16,2 1-6-16,6 1 4 16,4-4-6-16,0-5 3 15,0-4-2-15,0-6-1 16,4-7-3-16,-2-2 0 15,0-8 1-15,-3-2 1 16,1-6 2-16,-6-6 0 0,-2-2 3 16,-4-9-1-1,0 0 9-15,0 0-6 0,0-2 11 16,-13 0 10-16,-7 0-2 16,-8 0-7-16,-5 0-9 15,-8-2-6-15,-1 2 0 16,0 0-5-16,6 0 0 15,9 0-1-15,8 0-1 16,8 0-11-16,4 0-48 16,7 0-98-16,0 0-93 0,21-9-262 15</inkml:trace>
  <inkml:trace contextRef="#ctx0" brushRef="#br1" timeOffset="-114581.48">5396 15204 243 0,'0'0'193'16,"0"0"-116"-16,0 0-11 16,0 0-14-16,0 0-1 15,0 0-21-15,0-11 4 16,0 11 9-16,0 1-12 16,0 17-9-16,3 10 32 15,0 11-14-15,4 12 30 16,-1 10-8-16,5 6 8 15,2 2-19-15,1-3-14 16,5-3-4-16,-4-8-4 16,6-4-20-16,-6-7-6 0,4-5-2 15,-4-5-2-15,0-2-7 16,-4-2-75-16,-5-3-117 16,-2-3-216-16</inkml:trace>
  <inkml:trace contextRef="#ctx0" brushRef="#br1" timeOffset="-107293.24">6296 15404 326 0,'0'0'104'0,"0"0"-5"0,0 0 38 16,0 0-3-16,0 0-56 16,0 0-5-16,0 0 13 15,0-7-3-15,0 3-6 16,1 0-13-16,2-1-11 15,-2 0-6-15,1 0-4 16,-1 0-15-16,-1 2-7 16,0 1-5-16,0-1-8 0,0 1-5 15,0 1-3-15,0 1-2 16,0 0-3-16,0 0-7 16,0 0-23-16,0 0-37 15,0 0-70-15,3 1-134 16,2 6-108-16</inkml:trace>
  <inkml:trace contextRef="#ctx0" brushRef="#br1" timeOffset="-106923.23">6440 15766 463 0,'0'0'448'0,"0"0"-442"16,0 0 4-16,0 0 42 15,3 71-16-15,2-45-36 16,2 1-31-16,1-1-165 15,2-2-410-15</inkml:trace>
  <inkml:trace contextRef="#ctx0" brushRef="#br1" timeOffset="-102729.96">846 16754 358 0,'0'0'129'0,"0"0"-107"16,0 0 54-16,0 0 54 15,0 0-28-15,0 0-56 16,0 0-8-16,0-5 17 15,0 5-1-15,0 0-10 16,0-1-4-16,0 0 0 16,0 0-8-16,0-2-3 15,0 3 0-15,0 0-8 0,0 0-6 16,0 0-15 0,0 8-3-16,0 22-2 0,0 15 5 15,5 13 36 1,0 4-5-16,-2-2-7 0,-3-6 1 15,3-5-4-15,0-2-18 16,0-8 2-16,3-5-5 16,3-8-1-16,-3-13-14 15,0-2-59-15,0-9-75 16,0-2-90-16,1 0-305 16</inkml:trace>
  <inkml:trace contextRef="#ctx0" brushRef="#br1" timeOffset="-102320.28">834 16831 545 0,'0'0'355'0,"0"0"-355"15,0 0-3-15,0 0 3 16,28-88 18-16,5 74 3 15,3 1-20-15,1 1 1 16,0 4 16-16,-1 5 11 16,-5 3 9-16,-7 0-1 15,-1 9 4-15,-7 12-1 16,-7 10-11-16,-3 13 20 0,0 9 20 16,-6 2-8-16,0 0-22 15,0-7-14-15,3-3-12 16,0-4-1-16,0-5-6 15,1 0-4-15,-2-4-2 16,1-2-10-16,0-1-78 16,3-7-180-16,7-8-307 15</inkml:trace>
  <inkml:trace contextRef="#ctx0" brushRef="#br1" timeOffset="-100619.57">1368 17012 531 0,'0'0'300'16,"0"0"-280"0,0 0 65-16,0 0 30 15,0 0-36-15,0 0-57 16,-30-8-20-16,30 27 0 0,0 6 4 15,0 1-6-15,9-2-1 16,6 1-2-16,7-11-1 16,0-2 3-16,-2-6-5 15,-1-6 6-15,-5 0 7 16,-4-12 9-16,-7-8 9 16,-3-11-7-16,0 1 1 15,-16-2 5-15,-4 4-2 16,-5 5-11-16,0 2-8 15,1 11-3-15,12 6-8 16,6 4 3-16,6 10-109 16,0 13-39-16,21 1 58 15,16-2-259-15</inkml:trace>
  <inkml:trace contextRef="#ctx0" brushRef="#br1" timeOffset="-100001.68">2166 16943 708 0,'0'0'45'0,"0"0"-38"16,0 0 52-16,0 0-3 16,-76 84-15-16,73-57-14 15,3 0-9-15,0-3-10 16,3-6-2-16,12-5-6 15,3-7-5-15,-2-6-2 16,2 0 2-16,1-13 5 16,-4-11 22-16,-7-7-9 15,-4-3 9-15,-4-4 0 0,-7-2-13 16,-16 1 21 0,-7 0-23-16,-1 3 10 0,3 9 9 15,-2 10-14 1,3 9 5-16,2 8-10 0,1 0-7 15,6 15-8-15,2 11-17 16,8 10-44-16,8 2-58 16,2-6-98-16,23-7-310 15</inkml:trace>
  <inkml:trace contextRef="#ctx0" brushRef="#br1" timeOffset="-99631.68">2339 16967 711 0,'0'0'56'0,"9"75"24"15,1-18 39-15,-1 6-23 16,2 4-5-16,2-9-51 16,1-10-18-16,-4-9-1 15,2-4-1-15,-6-10-10 16,-3-7-3-16,-3-5-3 15,0-8-4-15,0-2-2 16,0-3-17-16,0 0-45 16,0 0-43-16,-3-15-59 15,-5-3-80-15,2-6-11 16,-2-5-105-16</inkml:trace>
  <inkml:trace contextRef="#ctx0" brushRef="#br1" timeOffset="-99242.25">2369 17084 556 0,'0'0'85'0,"0"0"16"16,0 0 19-16,0 0-25 16,0 0-24-16,0 0-27 15,39-48-2-15,-23 54-8 16,-1 8 5-16,1 6 1 16,-2-1 14-16,-8 1-18 15,-3 0-2-15,-3 0-34 16,0 2-4-16,-6 2 3 15,-5 0-58-15,1-4-90 16,1-3-105-16,6-6-193 16</inkml:trace>
  <inkml:trace contextRef="#ctx0" brushRef="#br1" timeOffset="-98949.05">2579 17287 915 0,'0'0'191'16,"0"0"-179"-16,0 0 33 15,0 0-45-15,0 0-5 16,0 0-169-16,64-7-517 16</inkml:trace>
  <inkml:trace contextRef="#ctx0" brushRef="#br1" timeOffset="-98657.3">3377 16964 672 0,'0'0'86'15,"0"0"-35"-15,0 0 20 0,0 0-9 16,0 0-15-16,27 76-14 15,-21-72-20-15,-6-2-4 16,5-2-3-16,-4 0 3 16,1 0 4-16,-1-12 8 15,1-5-21-15,-2-7-9 16,0-1-7-16,0 0-14 16,-8 0 12-16,-8 6-1 15,-1 7 19-15,-2 4 3 16,-3 6 7-16,-1 2 6 15,1 0 0-15,-2 14 17 0,4 10 1 16,1 9 0 0,3 6 12-16,7 1 5 15,7 3-10-15,2-1-5 16,8-5-6-16,13-5-13 0,2-7-9 16,6-6-1-16,-1-9-5 15,3-6-2-15,1-4 0 16,-4 0-5-16,-1-10-57 15,-3-11-83-15,1 0-125 16,-7-4-416-16</inkml:trace>
  <inkml:trace contextRef="#ctx0" brushRef="#br1" timeOffset="-98289.76">3652 16993 874 0,'0'0'29'0,"0"0"27"0,0 0 24 16,21 75-16-16,-21-51-22 15,0-4-14-15,0-3-14 16,0 0-10-16,0-5-4 16,-3-4-4-16,-9-2-19 15,-3-6-43-15,-2 0 3 16,-2-2-4-16,1-14 19 0,2-9 17 15,1-7 28-15,0-1 3 16,6-1 6-16,3 5 26 16,2 5 25-16,4 3 17 15,0 5 14-15,0 2-21 16,4 3-2-16,8 2-13 16,2 1-22-16,3 1-23 15,4 3-7-15,3 4 0 16,0 0-28-16,1 4-94 15,-1 14-114-15,1 3-108 16</inkml:trace>
  <inkml:trace contextRef="#ctx0" brushRef="#br1" timeOffset="-97835.96">3910 17112 648 0,'0'0'316'0,"0"0"-268"0,0 0 89 16,0 0-77-16,0 0-52 15,0 0-8-15,45 25-77 16,-30-17-322-16</inkml:trace>
  <inkml:trace contextRef="#ctx0" brushRef="#br1" timeOffset="-96702.13">4441 16912 369 0,'0'0'83'0,"0"0"-36"0,0 0 34 15,0 0 1 1,0 0-38-16,0 0-14 0,27-38 11 16,-21 31 1-16,-1 1 3 15,-1-1 13-15,-1 4 1 16,-3 0 0-16,0 3-2 16,0 0-7-16,0 0-20 15,3 8-27-15,0 13 3 16,0 6 14-16,0 2 25 15,0-1-2-15,0-2-7 16,0-7-15-16,0-6-2 16,1-3-6-16,-1-6-5 15,0-1-7-15,-1-3 2 16,2 0-1-16,4 0-1 16,3-13 7-16,3-4-8 0,2-6-21 15,-2 1 2-15,-5 7-5 16,-2 5 12-16,-4 5 8 15,0 5 0-15,0 0 1 16,2 0 3-16,1 13 4 16,1 3 9-16,2 1 4 15,0-1-5-15,2 0-8 16,-1-2-4-16,2-1-3 16,-3-3-53-16,1-2-122 15,-2-6-153-15</inkml:trace>
  <inkml:trace contextRef="#ctx0" brushRef="#br1" timeOffset="-96349.01">4817 16833 758 0,'0'0'61'16,"15"85"23"-16,-6-30 23 15,4 5 1-15,2 4-30 0,3-1-19 16,2-2-14 0,-1-8-26-16,0-9-10 15,-2-7 2-15,-1-9 10 0,-5-7-9 16,-4-11-11-16,-4-1-1 16,-1-8-29-16,-2-1-42 15,0 0-42-15,0-8-34 16,-2-10-54-16,-8-7-45 15,-4-6-59-15</inkml:trace>
  <inkml:trace contextRef="#ctx0" brushRef="#br1" timeOffset="-95899.16">4914 16922 466 0,'0'0'158'0,"0"0"-110"0,0 0 58 16,0 0-11-16,0 0-5 15,81-13-33-15,-62 34 5 16,-7 3-11-16,1 1 2 16,-7-3 3-16,-6 0-6 15,0-2-25-15,0-1-6 16,-11-2-12-16,-6-3-7 16,1-1-4-16,1-2-87 15,0-5-79-15,9-6-136 16</inkml:trace>
  <inkml:trace contextRef="#ctx0" brushRef="#br1" timeOffset="-95535.14">5250 16944 588 0,'0'0'70'0,"0"0"6"0,0 0 36 16,0 0-58-1,0 0-9-15,4 79-7 0,-4-62 7 16,0-1-9-16,0 2-5 15,0-5-1-15,0-3-9 16,9-2-10-16,-1-4-4 16,2-1 0-16,5-3 8 15,0 0-1-15,4-6 19 16,-1-8-21-16,0-2 2 16,0-4-6-16,-6-3-1 15,-4 1-1-15,-4-2 0 16,-4 4-5-16,0 1 0 15,-12 5 7-15,-6 3-8 16,-4 6 0-16,-7 5 1 16,1 0-1-16,0 0-15 0,1 12-25 15,9 6-46 1,3 4-43-16,6-5-93 0,9-2-231 16</inkml:trace>
  <inkml:trace contextRef="#ctx0" brushRef="#br1" timeOffset="-94046.87">5694 16845 524 0,'0'0'157'0,"0"0"-74"16,0 0 58-16,0 0-21 0,0 0-57 16,0 0-33-1,0 6-16-15,0 8-3 16,0 6 33-16,0 1 4 15,0-1-20-15,8-2-1 16,1-4-13-16,9 1-2 0,-2-5-7 16,-1-6 0-16,6-1-2 15,-3-3 3-15,3 0-1 16,-2 0-1-16,-1-3-4 16,-2-7 5-16,-2 0-3 15,-1-1 1-15,-4 3 0 16,-3 2 0-16,-1 2-2 15,-4 4-1-15,-1 0 0 16,2 0-7-16,-1 8-4 16,5 8 5-16,-2 9 6 0,1 6 1 15,1 3 4 1,2 0-4-16,0-1 2 0,0-4-3 16,-2-3 1-1,0-6 0-15,-3-6-1 0,-3-5 2 16,0-8 0-1,0-1 0-15,0 0 7 0,0 0 0 16,-3 0 2-16,-5-7 8 16,-1-5 7-16,-1 1-16 15,1 0 0-15,3 0-4 16,3 4-2-16,0 0-4 16,3 4 0-16,0 0-4 15,0 3-17-15,0 0-47 16,0 0-77-16,9 0-159 0,9 0-399 15</inkml:trace>
  <inkml:trace contextRef="#ctx0" brushRef="#br1" timeOffset="-93618.43">6224 17115 1109 0,'0'0'20'15,"0"0"-14"-15,0 0 95 16,0 0-53-16,0 0-48 0,0 0-39 15,77-16-122 1,-48 16-211-16</inkml:trace>
  <inkml:trace contextRef="#ctx0" brushRef="#br1" timeOffset="-83651.41">7149 16798 638 0,'0'0'71'15,"0"0"-32"-15,0 0 83 16,-33 103-42-16,33-73-4 16,0 0-18-16,0-4-13 15,8-1-14-15,8-7-18 16,2-2-9-16,6-8 1 16,1-6-1-16,2-2 0 15,4 0-1-15,-1-16-2 16,-5-6-1-16,-6-3 2 15,-6-4 1-15,-9-2 0 16,-4-3 0-16,0 2-2 16,-1 3 0-16,-14 6 4 15,-3 6 2-15,-4 4 16 16,-5 7-6-16,0 3 4 0,-1 3-17 16,2 0-4-16,5 13-4 15,5 9 1 1,4 1-13-16,7 5-32 0,5 1-44 15,0-3-75-15,19-7-40 16,9-5-140-16</inkml:trace>
  <inkml:trace contextRef="#ctx0" brushRef="#br1" timeOffset="-83180.01">7555 16799 767 0,'0'0'103'0,"0"0"10"16,0 0 38-16,0 0-74 0,0 0-47 15,0 0 14 1,-2 49 19-16,2-30-39 0,0-5-3 16,9 2-10-16,0-7-2 15,3-3-3-15,1-5-2 16,1-1-3-16,5 0-1 16,-2-7-10-16,2-8-14 15,-2-1-8-15,-4 2 6 16,-4 4 4-1,-4 3 21-15,-2 6 1 0,-2 1 3 16,-1 0 5-16,4 0 7 16,-1 8 3-16,2 3 7 15,1 2-10-15,0 1-10 16,4 2-3-16,1-3-2 16,-1 2-48-16,3-4-98 15,-5-4-147-15,3-4-331 16</inkml:trace>
  <inkml:trace contextRef="#ctx0" brushRef="#br1" timeOffset="-82669.09">7940 16746 575 0,'0'0'157'15,"0"0"-128"-15,0 0 111 16,0 0-23-16,15 106-35 0,-7-63 0 16,0-2-20-1,1 0-20-15,2-7-7 16,0 1-15-16,-2-5-8 16,-1-2-4-16,-1-3-4 0,-2-5-3 15,-1-4-1-15,-1-5-1 16,-1-6-27-16,-1-2-39 15,1-3-42-15,-1 0-31 16,1-11 18-16,-1-10-59 16,1-8 45-16,-1 1 55 15,-1-5 35-15,0 1 31 16,2 0 15-16,-2 1 48 16,0 1 23-16,0 4 12 15,0 2 9-15,8 4-4 16,0 5-55-16,7 6 1 15,0 3 6-15,4 3-12 16,1 3 7-16,2 0 3 0,-3 0 16 31,-2 10 1-31,-4 2 1 0,-5 0 5 16,-2 1-14-16,-6 1 3 16,0 2-18-16,-2-1-8 0,-14 3-12 15,-2-2-12-15,-1-2-8 16,2-1-67-16,5-3-93 15,11-8-272-15</inkml:trace>
  <inkml:trace contextRef="#ctx0" brushRef="#br1" timeOffset="-81743.95">9053 16716 670 0,'0'0'235'15,"0"0"-183"-15,0 0 80 16,0 0-44-16,0 0-53 16,0 0-22-16,-5 52 31 15,5-18 6-15,0-2-17 16,0-2-6-16,8-7-6 16,5-1-9-16,2-7-4 15,6-5-5-15,0-7 0 16,1-3-3-16,2 0-3 15,-2-15-9-15,-4-6-14 16,2-3 4-16,-7-5 0 16,-1-1 1-16,-3 5 15 15,0 3 6-15,-4 7 0 16,-2 7 1-16,-2 7 21 16,-1 1 4-16,3 0-9 0,-2 8-12 15,2 12-4-15,3 7 18 16,0 2-5-16,2-2-8 15,4 0-6-15,-2-4 0 16,1-4-42-16,-1-4-89 16,-4-7-144-16,2-7-279 15</inkml:trace>
  <inkml:trace contextRef="#ctx0" brushRef="#br1" timeOffset="-81167.32">9511 16733 805 0,'0'0'66'0,"0"0"77"16,3 79-4-16,0-49-46 15,0-10-39-15,1-1-19 16,1-5 1-16,-1-5-24 0,-3-7-8 16,2-2-2-16,0 0 0 15,8 0-2-15,4-9-13 16,1-9-9-16,2 1-12 15,-3 6 15-15,0 2 2 16,-3 3 3-16,-1 4 0 16,0 2-3-16,-2 0-7 15,2 0-3-15,-2 0-1 16,-2 0-8-16,1 0-5 0,-2-3 15 16,-1-2 14-1,1-3 7-15,-1-4 5 16,1 1 2-16,-3-1 6 15,0 5 19-15,-1 4 15 16,-2 3 17-16,0 0-7 16,0 0-14-16,0 0-18 0,0 14-10 15,0 7 28-15,0 2-8 16,0 0-15-16,0-2-9 16,0-1-6-16,0 0 0 15,4-4-62-15,2-1-82 16,1-7-155-16,2-6-434 15</inkml:trace>
  <inkml:trace contextRef="#ctx0" brushRef="#br1" timeOffset="-79815.3">10103 16722 406 0,'0'0'363'16,"0"0"-295"-16,0 0 11 15,0 0-3-15,0 0-40 16,0 0 16-16,-36 71-17 16,30-46-14-16,3-1 1 15,3-4-7-15,0-3-8 16,0-7-4-16,9-4-2 15,3-4-1-15,1-2-3 16,1 0-4-16,2-10 5 0,-4-9 2 16,-4-4 1-1,-1-1 0-15,-7-6 9 0,0-2-4 16,-7 0-6 0,-5 1 4-16,-3 4-2 0,0 4-2 15,-4 3 0-15,1 4 0 16,-2 4-4-16,1 4-3 15,4 2 3-15,3 2 0 16,5 1-1-16,4 0-14 16,3 0-3-16,0-6 3 0,1-4-21 15,14-5-1 1,2-1 38-16,0 0 3 0,-3-3 1 16,4-1 9-16,-6 0-4 15,-2-1 13-15,-6 4 6 16,-4 1-8-16,0 3 4 15,0 5-4-15,0 2 7 16,-4 2 2-16,-5 5 12 16,0 2-8-16,-1 0-25 15,-5 16-5-15,0 16-1 16,2 8-1-16,2 10 1 16,8 3-20-16,3 1-26 15,0 0-45-15,6-1-93 16,12-5-108-16</inkml:trace>
  <inkml:trace contextRef="#ctx0" brushRef="#br1" timeOffset="-79442.76">10264 16950 971 0,'0'0'43'16,"0"0"57"-16,0 0 2 15,0 0-48-15,0 0-41 16,0 0-13-16,57 59-25 0,-51-39-115 16,-3-5-257-16</inkml:trace>
  <inkml:trace contextRef="#ctx0" brushRef="#br1" timeOffset="-78375.51">11135 16586 663 0,'0'0'92'0,"0"0"10"16,0 0 32-16,0 0-27 16,0 0-55-16,0 0-24 15,8 47 46-15,-7-17-6 0,2 3-5 16,0-3-24-16,0-4 0 16,2-2-17-16,-2-4-10 15,3-4-9-15,-3-2-1 16,-3-4-2-16,1-4-1 15,-1-3-31-15,0 3-40 16,0-5-45-16,0 2-118 16,0-2-146-16</inkml:trace>
  <inkml:trace contextRef="#ctx0" brushRef="#br1" timeOffset="-78000.52">10964 16581 762 0,'0'0'66'0,"0"0"6"16,0 0 68-16,0 0-26 15,0 0-51-15,0 0-16 16,1-13-9-16,17 8-13 16,6 3 0-16,8-3 2 15,5 4-2-15,-2 1-13 16,0 0-11-16,-7 0-1 15,-4 0-18-15,-6 8-85 16,-3 5-102-16,-8-1-227 16</inkml:trace>
  <inkml:trace contextRef="#ctx0" brushRef="#br1" timeOffset="-77164.62">11566 16891 959 0,'0'0'160'0,"0"0"-152"16,0 0-8-16,0 0 11 0,0 0-11 15,0 0-79 1,0 0-164-16,0-4-448 0</inkml:trace>
  <inkml:trace contextRef="#ctx0" brushRef="#br1" timeOffset="-76562.24">11773 16540 839 0,'0'0'80'0,"0"0"-49"15,0 0 31-15,0 0 58 16,19 94-13-16,-15-49-51 15,2-4-7-15,-1-5-14 16,1-6-1-16,-2-5-11 16,1-9-4-16,-4-7-12 0,-1-7-7 15,0-2 3 1,0 0 1-16,2 0-1 0,1-4-3 16,3-9-5-16,1-2-7 15,3 2 1-15,3 5-4 16,-2 2-8-1,3 6-24-15,2-3-3 0,2 2 4 16,0 1-9-16,0-4-6 16,-2 0-7-1,-2-4 21-15,2 0-1 0,-2-5 32 16,-1-2 9-16,-4-4 7 16,0-6 2-16,0 2 8 15,-3 3 2-15,-2 2 8 16,-1 10 27-16,-3 4 3 15,0 2 18-15,0 2-12 16,0 12-31-16,0 18-14 16,-7 7 48-16,-2 7-1 15,5 0-24-15,4-6-8 0,0-3-14 16,0-5-8 0,7-5-4-16,3-6-5 0,2-6-59 15,3-6-75 1,0-7-189-16</inkml:trace>
  <inkml:trace contextRef="#ctx0" brushRef="#br1" timeOffset="-75978.03">12423 16689 607 0,'0'0'24'0,"0"0"71"16,0 0 17-16,0 0-59 15,0 0-11-15,0 0-15 16,-3-73 10-16,-4 63 11 0,-3 2-5 15,-3 2-13 1,0 0 13-16,-5 3-17 16,3 3 0-16,-4 0 3 15,-1 0-10-15,-2 15-2 16,2 4-6-16,4 1-4 0,3 4 0 16,5-4 5-16,5-1-2 15,3-1-4-15,0-3-4 16,0-2 0-16,8-5-1 15,5-4-1-15,0-3-4 16,4-1-2-16,-1 0-6 16,2-4 5-16,-1-8 3 15,-3-1 3-15,0-1 1 16,-1 4 1-16,-5 0-1 16,-1 6 6-16,-2 4 12 15,1 0-2-15,1 0 6 16,2 1 5-16,-1 12-3 15,-1-1-7-15,2 0-9 0,-3 0-2 16,0-3-5 0,-2-2-1-16,1-3-18 15,-2 1-64-15,3-4-90 0,-2-1-131 16,2 0-329-16</inkml:trace>
  <inkml:trace contextRef="#ctx0" brushRef="#br1" timeOffset="-75553.46">12593 16593 879 0,'0'0'48'0,"0"0"35"15,0 0 65-15,0 0-29 16,0 0-49-16,0 0-17 15,12 78-24-15,-9-68-11 16,3-1-12-16,-2-3-4 16,2-4 1-16,2-2-3 15,5 0-3-15,2 0-10 16,1-8-4-16,0-3 5 16,-3 3 4-16,-4 0 6 15,-3 6 2-15,-2 2 1 16,1 0 4-16,-2 0 5 0,6 7 4 15,-2 6-1-15,-1 2-11 16,0-1-1-16,1 2-1 16,1-4-12-16,-2 1-55 15,0-5-60-15,-1-2-109 16,-4-4-208-16</inkml:trace>
  <inkml:trace contextRef="#ctx0" brushRef="#br1" timeOffset="-75005.64">12954 16611 519 0,'0'0'190'0,"0"0"-145"15,0 0 94-15,0 0-28 16,3 85-17-16,-3-45-5 16,0 3-15-16,0 2-16 0,-2-1-6 15,2-1-13 1,0-6-14-16,0-2-12 0,0-7-4 16,11-5 10-16,-2-5-16 15,1-8-1-15,-2 0-2 16,-2-9 0-16,1-1-9 15,2 0-13-15,0-11-5 16,0-9-9 0,3-4-14-16,-3-3 0 0,0-2-2 15,-3 1-13-15,0-1 11 16,-6-1 6-16,0 0 4 16,-4 1 9-16,-5-1 33 15,-1 3 2-15,3 4 11 16,3 3 7-16,2 4 5 15,2 5 5-15,0 2-7 16,3 5 7-16,9 1-13 0,3 3 2 16,1 0 9-1,-2 0 10-15,2 8 2 0,-4 3 5 16,-2-1 4 0,-4-2-2-16,-4-1-8 0,-2 2-10 15,0-1-9 1,0 4-6-16,-9-2-6 15,-7 3-6-15,2 1-2 0,-1-2-40 16,6-1-75-16,5-5-116 16,2-6-354-16</inkml:trace>
  <inkml:trace contextRef="#ctx0" brushRef="#br1" timeOffset="-72416.89">14292 16393 636 0,'0'0'159'0,"0"0"-146"0,0 0 52 15,0 0 32-15,0 0-49 16,0 0-26-16,-3 0 0 15,3-1-10 1,0-5 5-16,0 1-1 0,0 1 16 16,0-1-14-1,0 0 11-15,0 0-5 0,0-1 5 16,0 4-1-16,0 0-1 16,0 0 6-16,0 2-4 15,0 0-11-15,0 0-18 16,-3 18-2-16,-1 18 2 15,-1 14 17-15,1 2 8 16,3 3-2-16,1-6 0 16,0-4-2-16,0-7-8 15,0-4-6-15,0-6-2 0,0-7-2 16,0-5-2-16,0-4-1 16,0-7-1-16,0-2-10 15,0-3-28-15,0 3-36 16,4-2-58-16,0-1-129 15,1 0-193-15</inkml:trace>
  <inkml:trace contextRef="#ctx0" brushRef="#br1" timeOffset="-72048.79">14153 16264 877 0,'0'0'80'15,"0"0"-55"-15,0 0 98 0,0 0-35 16,0 0-31-16,0 0-4 16,54 0-13-16,-33 0-14 15,0 0-18-15,2 6-4 16,0 3-2-16,0-2-2 16,-4 0 0-16,-2 4-25 15,-5 0-51-15,-1 3-69 16,-3 5-94-16,-8-2-112 15</inkml:trace>
  <inkml:trace contextRef="#ctx0" brushRef="#br1" timeOffset="-71698.75">14185 16950 419 0,'0'0'289'16,"0"0"-266"-16,0 0 137 16,0 0 11-16,0 0-66 15,0 0-34-15,70 6-5 16,-43-6-9-16,-6 0-22 15,1 0-7-15,-4 0-10 0,-6 0-14 16,-1 0-4 0,-3 0 0-16,-2 0-23 0,0 0-58 15,2 0-63 1,1 0-163-16,-3 0-466 0</inkml:trace>
  <inkml:trace contextRef="#ctx0" brushRef="#br1" timeOffset="-70702.73">14746 16122 175 0,'0'0'210'16,"0"0"-158"-16,0 0 64 16,0 0-3-16,0 0-31 15,0 0-4-15,-2-23-18 16,2 20 11-16,0 0-9 0,0 1-10 16,0-2-9-1,0 3-3-15,0 1-4 16,0 0-12-16,0 0 2 15,0 0-2-15,0 0-14 0,0 10-10 16,0 12 0-16,0 8 7 16,0 2 0-16,0 0-4 15,0-1-1-15,0 3-2 16,0 0-57-16,0-3-193 16,-6-5-344-16</inkml:trace>
  <inkml:trace contextRef="#ctx0" brushRef="#br1" timeOffset="-68550.68">15357 16920 623 0,'0'0'339'16,"0"0"-306"-16,0 0 75 16,0 0 2-16,0 0-68 15,0 0-22-15,32 14-2 16,-31 0-10-16,1-1-4 0,-2-1-4 16,0-2-15-1,0-2-40-15,0-1-78 0,0-6-125 16,0-1-395-1</inkml:trace>
  <inkml:trace contextRef="#ctx0" brushRef="#br1" timeOffset="-67947.76">15730 16271 175 0,'0'0'259'0,"0"0"-174"16,0 0 47 0,0 0 35-16,0 0-59 0,0 0-28 15,22-12-18-15,-22 39-7 16,0 12 28-16,0 12-17 15,-5 8-9-15,-2 2-10 16,1-3-14-16,2-8-12 16,3-5-15-16,1-5-2 0,0-7-4 15,0-7 0 1,-2-5-4-16,-1-7-40 0,2-5-47 16,1-6-71-1,0-3-137-15,0 0-280 0</inkml:trace>
  <inkml:trace contextRef="#ctx0" brushRef="#br1" timeOffset="-67565.79">15851 16236 439 0,'0'0'280'0,"0"0"-272"0,0 0 142 16,0 109-20-16,-4-56-23 15,-5 4-29-15,3-2-14 16,0-4-26-16,1-8 0 0,2-4-27 15,2-9-5 1,-1-5-5-16,0-6 0 0,0-6-1 16,2-5-39-16,-1-3-48 15,-2-5-105-15,-2 0-131 16</inkml:trace>
  <inkml:trace contextRef="#ctx0" brushRef="#br1" timeOffset="-67238.66">15581 16217 718 0,'0'0'107'0,"0"0"-92"0,0 0 48 15,0 0 44-15,81-16-32 16,-50 16-30-16,2 0-18 16,1 0-6-16,-1 1-10 15,-3 5-10-15,-5 3-1 16,-5-2-4-16,-4 3-69 16,-5 4-59-16,-1-3-82 15,-3 1-219-15</inkml:trace>
  <inkml:trace contextRef="#ctx0" brushRef="#br1" timeOffset="-65349.33">15744 16356 561 0,'0'0'81'0,"0"0"1"15,0 0 51-15,0 0-47 16,0 0-49-16,0 0 10 16,30-63 2-16,-29 60 1 15,1 0-5-15,-2 3-5 16,0 0 2-16,0 0-11 16,0 0-17-16,0 15-14 15,0 14 7-15,0 12 26 16,0 6-13-16,-8 5 23 15,2 0-15-15,-1-2-6 0,1-3-6 16,2-6-1 0,2-6-10-16,2-7-2 0,0-6-2 15,0-9 2-15,0-4-3 16,0-4 0-16,0-5 1 16,0 0 0-16,0 0 1 15,0 0-2-15,0-4-1 16,0-14-4-16,5-6-12 15,5-7-1-15,-1-7-8 16,-3-6-14-16,-3-3-4 16,-3-6 4-16,0 1 5 0,0 2 10 15,0 6 18 1,-9 9 4-16,0 8 3 16,2 11 3-16,2 7 2 0,4 7 11 15,-1 2-5 1,-1 0-11-16,2 18-6 0,-2 16 6 15,1 15 20-15,2 6-2 16,0 0 5-16,0-3 3 16,0-6-12-16,0-7-4 15,3-11-6-15,2-7 0 16,-2-8 0-16,0-6-4 16,-2-5 0-16,1-2 2 15,2 0 5-15,0-9-2 16,4-13-5-16,-1-11 0 15,1-8-9-15,-2-3-12 16,-2-4-11-16,1 3 5 16,-4 7 15-16,-1 10 9 0,0 6 2 15,0 10 1 1,0 5 8-16,0 6 1 0,-3 1 6 16,-3 0-12-16,-2 20-1 15,-3 11 0-15,2 9 7 16,-1 4 7-16,5-2 0 15,2 0 8-15,3-5-9 16,0-5 0-16,0-5-8 16,0 0 1-16,0-1-5 15,3-4 4-15,4 1-4 16,-2-3-3-16,-2-2 2 0,-2 1-2 16,1-4-1-16,-2 0 1 15,0-2 0-15,0-3 0 16,0-2 1-16,0 0-1 15,0-4 1-15,0-2-2 16,0 0-5-16,0 0-19 16,0-1-3-16,0 0-6 15,0 2 0-15,0 0 4 16,0 1 10-16,0-1-6 16,-2-2 10-16,-2 1 11 15,-5-2-3-15,-3 0 8 16,-2 0 2-16,-2 0 1 15,-3 0 5-15,2 0 4 16,0-4 5-16,3-1 4 0,5 3 5 16,0 0 6-16,5 1-11 15,4-1 8-15,0 2-12 16,0-1-6-16,0 1 6 16,0 0-9-16,9-3 0 15,10 0-3-15,6 0-1 16,4 1 1-16,-1-1-1 15,-1 0 5-15,-3 1-2 16,-2 2 2-16,-1 0-4 16,-4 0-4-16,-6 0-1 15,-3 0-1-15,-5 0-28 16,-3 0-48-16,0 0-94 16,0 0-178-16,0 0-347 15</inkml:trace>
  <inkml:trace contextRef="#ctx0" brushRef="#br1" timeOffset="-63753.05">16081 16105 211 0,'0'0'112'16,"0"0"-111"-16,0 0 40 15,0 0 40-15,0 0-45 16,0 0 9-16,0 1 18 16,0-1-8-16,0 0-1 15,0 0 2-15,0 0-1 16,0 0-14-16,0 0-17 16,0 0-6-16,0 0-9 15,-1 0 0-15,1 0 4 16,0 0-5-16,0 0 1 0,0 0 1 15,0 0 1-15,0 0 7 16,0 0-2-16,0 0-7 16,0 0-6-16,0 0 1 15,0 0 1-15,0 0 11 16,0 0 2-16,0 0-1 16,0 0-4-16,0 0 0 15,0 0-6-15,0 0 3 16,0 0-7-16,0 0 4 15,0 0-2-15,0 0-3 16,0 0 4-16,0 0 3 16,0 0-3-16,0 0-4 0,0 0-2 15,0 0 0-15,0 0 1 16,0 0-1-16,0 0 0 16,0 0 0-16,0 0 1 15,0 0 1-15,0 0 0 16,0 0 2-16,0 0-2 15,0 0-1-15,0 0 0 16,0 0-1-16,0 0-1 16,0 0-6-16,0 0-1 15,0-2-13-15,0 0 6 16,3-1 9-16,0 2 5 16,0-1-3-16,-2 1 3 15,3 1 0-15,1-2 1 16,3 2-1-16,-1 0 1 15,2 0 0-15,-3 0 0 16,0 0-1-16,0 0-1 0,-2 0 1 16,3 0 0-16,-2 0-4 15,-2 8 4-15,2 3 0 16,-4 0 1-16,-1 3 0 16,0 1 3-16,0 1 0 15,0 1 1-15,0 0-1 16,-3 2 0-16,-6-3 0 15,0 1-2-15,0-4 6 16,0 0-1-16,2-2-3 16,3-4 3-16,2-1 1 15,1-4-5-15,1 1 2 16,0-1-1-16,0-2 2 16,0 0 0-16,0 0 3 0,0 0 1 15,1 2 10 1,9 0-1-16,2 1-11 0,2-3-2 15,1 3-5-15,-2-1-12 16,0 5-55-16,-2 2-119 16,-3 1-248-16</inkml:trace>
  <inkml:trace contextRef="#ctx0" brushRef="#br1" timeOffset="-63292.87">16259 16908 808 0,'0'0'78'15,"0"0"26"-15,0 0 64 16,0 0-73-16,0 0-63 15,0 0-14-15,26 21 15 16,-26 4-9-16,0 0-10 16,0-2-12-16,-6 2-2 15,-4 0-39-15,-2-4-95 16,2-6-209-16</inkml:trace>
  <inkml:trace contextRef="#ctx0" brushRef="#br1" timeOffset="-62733.39">16918 16199 511 0,'0'0'42'16,"0"0"55"-16,0 0 65 15,0 0-64-15,0 0-25 16,0 0 4-16,23-37-21 16,-23 55-35-16,0 15 12 15,-3 13 37-15,-11 8-21 16,-2 7 3-16,2 0-6 16,1-2-2-16,2-6-14 15,4-8-13-15,0-7-6 16,4-7-6-16,-2-6-2 15,2-5-3-15,2-8 1 0,-1-1-1 16,2-6-7 0,0-1-22-16,-2 0-27 15,2-4-41-15,0 0-52 16,0 0-102-16,0 0-151 0</inkml:trace>
  <inkml:trace contextRef="#ctx0" brushRef="#br1" timeOffset="-62325.85">16788 16136 459 0,'0'0'369'0,"0"0"-320"16,0 0 65-16,0 0 12 15,0 0-58-15,0 0-46 16,33-41-9-16,-6 37 8 16,3 2 4-16,3 2-14 15,-2 0-6-15,-1 0-2 16,-5 0 0-16,-4 0-3 0,-7 0-1 15,-7 3-43 1,-5 9-65-16,-2 6-83 0,0 3 0 16,-14 6-117-16</inkml:trace>
  <inkml:trace contextRef="#ctx0" brushRef="#br1" timeOffset="-61933.91">16718 16779 565 0,'0'0'64'0,"0"0"0"16,0 0 94-1,0 0-35-15,0 0-32 16,0 0-13-16,48 26-13 0,-29-25-15 15,-1 2-12-15,-1-1-9 16,0-1-11-16,-1-1-7 16,0 0-9-16,-4 3-2 15,1-3-24-15,1 0-70 16,-1 0-129-16,5 0-333 16</inkml:trace>
  <inkml:trace contextRef="#ctx0" brushRef="#br1" timeOffset="-61054.41">17267 15959 531 0,'0'0'36'0,"0"0"18"15,0 0 42-15,0 0-52 16,0 0-38-16,0 0-1 16,18-11 1-16,-12 10 4 0,1 1 12 15,0-1 8-15,-3 1-5 16,2 0-1-1,-1 0 2-15,3 0 1 16,-2 0 5-16,0 0 0 0,0 1-3 16,-1 7 0-1,-1 5 6-15,-2 0-2 16,-2 6 1-16,0 1-4 0,0 0-1 16,-2-2-1-16,-8 1 0 15,-1-5 1-15,1-3-7 16,0-2-11-16,2-5 5 15,3-1-10-15,2-3-1 16,3 0-5-16,0 0 1 16,0 0-1-16,0 0-11 0,0 0-5 15,0 0-6 1,0 3 1-16,5-2 8 0,4 1 6 16,3 4-3-16,0 0-5 15,-2 2 4-15,4 3 7 16,-5 4 3-16,0 2-1 15,-3 0 2-15,-2 0 2 16,-4-2 12-16,0-2 5 16,0-3 4-16,-6-2-2 15,-4-2 6-15,-1 0-5 16,1-4-2-16,1-2-9 16,1 0-5-16,2 0-6 15,-1 0-23-15,4 0-42 16,0 0-83-16,2 0-186 15</inkml:trace>
  <inkml:trace contextRef="#ctx0" brushRef="#br1" timeOffset="-2130.68">15611 17393 236 0,'0'0'180'16,"0"0"-167"-16,0 0 39 16,0 0 26-16,0 0-15 15,0 0-12-15,0 0 8 16,0 0 23-16,6 0-16 0,-4 0-8 15,-2 0-7 1,0 0-5-16,0 0-3 0,0 0-7 16,0 0-3-1,0 0-6-15,0 0-4 0,0 5-1 16,-5-4-1-16,2 4 2 16,2-5-2-16,-1 0 4 15,2 0-5-15,0 0-1 16,0 0 0-16,0 0 3 15,5-5-7-15,7-8-12 16,4-3-3-16,1 1 1 16,2 1 0-16,0 0-1 15,1 2 0-15,-1 2-2 16,-4 5 2-16,1 3-1 16,-4 2 0-16,3 0-1 15,-3 6 0-15,4 7 2 16,1 4 2-16,1 0 0 0,0-1 0 15,0-6-1 1,2-3 0-16,2-4 1 0,4-3-1 16,6 0 3-16,5-18-1 15,-1-4-2-15,-5-1 0 16,-7 0 0-16,-8 9-1 16,-7 1 2-16,-4 6-2 15,-3 5 0-15,-2 2 1 16,2 0 0-16,0 0-2 15,4 0-2-15,4 0-4 16,6 3-33-16,6 3-71 16,4 0-205-16,3 1-632 15</inkml:trace>
  <inkml:trace contextRef="#ctx0" brushRef="#br1" timeOffset="-303.36">16947 17518 204 0,'0'0'305'15,"0"0"-280"-15,0 0 56 16,0 0 62-16,0 0-49 16,0 0-41-16,0 0 5 15,4-9 0-15,-4 9-7 16,0 0-3-16,0 0-10 15,0 0-7-15,0 0-4 16,0 0 1-16,0 0-5 16,0 5-7-16,0 14 10 15,0 7 1-15,0 6-5 16,0 1-1-16,0 4 4 16,-1 1-11-16,-5 3 0 15,0 0 2-15,1-2-1 16,0-3 0-16,4-4-5 15,1-5 1-15,0-3 1 0,0-2 0 16,0-6-5-16,0-5 5 16,0-1-4-16,0-7-3 15,1 0-3-15,-1-3-1 16,0 0-1-16,0 0 0 16,0 0-12-16,3 0-25 15,2 0-23-15,3-10-75 16,-1-4-212-16,2-2-553 15</inkml:trace>
  <inkml:trace contextRef="#ctx0" brushRef="#br1" timeOffset="1324.46">16730 17467 239 0,'0'0'73'15,"0"0"48"-15,0 0 21 16,0 0-16-16,0 0-31 16,0 0-19-16,2-6-6 15,-2 6-17-15,0-2-11 16,0 1-8-16,0 1 2 16,0 0 1-16,0 0-7 15,-2 0-8-15,-2-2 1 16,1 2 2-16,0 0-6 15,0 0-8-15,3 0 4 0,0 0-1 16,0 0-1-16,0 0 0 16,0 0-3-16,0 0 10 15,1 0 1-15,13-2-9 16,11-4-4-16,13 0-3 16,7 2 3-16,5-1-5 15,1-1 0-15,-1 2-3 16,-5 1-1-16,-6 1-1 15,-2 1 2-15,-6 1-2 16,-2 0 1-16,-7-1-6 16,1-1 2-16,-6 2 2 15,-2-2 3-15,-4 2 0 0,-4 0 0 16,-1 0-1 0,-3 0-2-16,3 0-14 0,-1 0-16 15,2 0-41-15,-3 4-110 16,-4 0-246-16</inkml:trace>
  <inkml:trace contextRef="#ctx0" brushRef="#br1" timeOffset="2068.56">16696 17465 216 0,'0'0'310'16,"0"0"-280"-16,0 0 35 15,0 0 52-15,0 0-46 16,0 0-40-16,0-2 4 16,0 1 11-16,0 1-8 15,0-1-4-15,0 1 3 16,0-2 1-16,-2 1 3 16,2 1-8-16,0-2-5 15,-1 1-3-15,1 0 6 16,-2 1 2-16,2 0-6 15,0 0 0-15,0 0-1 16,0 0-2-16,-1 0-10 16,-2 5-11-16,0 11 1 15,-2 4 15-15,1-1-4 0,3 0-9 16,1-3-4-16,0-3-2 16,0-1-1-16,0-1-11 15,0-3-64-15,0 0-121 16,1-4-244-16</inkml:trace>
  <inkml:trace contextRef="#ctx0" brushRef="#br1" timeOffset="2751.61">17249 17423 625 0,'0'0'132'16,"0"0"-83"-16,0 0 93 16,0 0-16-16,0 0-74 0,0 0-20 15,0 15 41 1,0 5-10-16,0 1-27 15,0 0-24-15,0 2-8 16,0-2-4-16,-1 3-35 0,-4-5-108 16,2-4-209-1</inkml:trace>
  <inkml:trace contextRef="#ctx0" brushRef="#br1" timeOffset="5972.69">17596 17697 233 0,'0'0'44'15,"0"0"-40"-15,0 0 62 16,0 0 33-16,0 0-51 16,0 0-13-1,0 0 22-15,0-2 1 0,0 2-7 16,0 0 6-16,0 0-3 16,-2 0-16-16,-1 0 11 15,2 0 11-15,-1 0 0 16,2 0-5-16,0 0-6 15,0 0-6-15,0-2-9 16,0 2 4-16,0-2 0 16,8-2-15-16,8 2-14 15,8-2-4-15,4 0-1 0,-2 2-2 16,0 1-1 0,0 1-2-16,-2 0-1 0,1 0-15 15,-1 0-18-15,0 0-25 16,-2 1-43-1,-3 1-43-15,-5 0-109 16,-5-2-299-16</inkml:trace>
  <inkml:trace contextRef="#ctx0" brushRef="#br1" timeOffset="6384.7">17643 17868 521 0,'0'0'154'16,"0"0"-118"-16,0 0 114 16,0 0-22-16,0 0-75 15,0 0-4-15,29 0 25 16,-13 0-14-16,2 0-15 0,-1 0-14 16,-3-2-4-1,-3 2-18-15,0 0 5 0,-1 0-10 16,2 0-2-16,2 0-2 15,5 0 0-15,4 0-10 16,4 0-55-16,0 0-100 16,-3 0-249-16</inkml:trace>
  <inkml:trace contextRef="#ctx0" brushRef="#br1" timeOffset="11745.05">18206 17766 142 0,'0'0'39'15,"0"0"-9"-15,0 0 47 16,0 0-26-16,0 0-33 15,0 0-1-15,0 0 11 16,-5 0 7-16,5 0 7 16,0 0 6-16,0 0-1 15,0 0-4-15,0 0 4 16,0 0 0-16,0 0-12 16,0 0-18-16,0 0-1 15,0 0 2-15,0 0 2 16,0 0 1-16,-1 0 9 15,1 0 3-15,0 0 9 16,0 0 2-16,0 0 2 16,0 0-9-16,0 0-5 0,0 0-4 15,0 0-13-15,0 0-7 16,0 0 0-16,0 0-3 16,0 0-1-16,0 0 1 15,0 0 4-15,0 0-2 16,0 0 1-16,0 0 2 15,0 0 0-15,0 0 1 16,0 0-1-16,0 0 1 16,0 0 1-16,0 0 3 15,0 0-4-15,0 0-7 16,7-2-3-16,11-1-1 16,6-2 0-16,3 0-1 15,7 0-4-15,-1-1-3 16,0 2 2-16,-4-2 4 15,-6 3-9-15,-5 2 0 0,-4-1 4 16,-6 2 2-16,-5 0 4 16,-1 0 1-16,-2 0 0 15,0 0 0-15,0 0 0 16,0 0 5-16,0 9-2 16,0 8 7-16,0 7-3 15,0 1 0-15,0 5 1 16,0 0-2-16,0-1 2 15,0-2-1-15,0-1 0 16,0-3-1-16,0-1-5 16,0-3 1-16,1 0-2 15,1-8 1-15,-2-1 0 0,3-3-1 16,-2-3-1-16,1-2 1 16,-1 1 1-16,-1-3-1 15,0 0-2-15,3 0-1 16,3 0 2-16,3-10-2 15,2-4 2-15,1-5-6 16,-1-4-3-16,3-6-11 16,-2-6-13-16,1-7 4 15,-2-5-5-15,1-4 3 16,-5-6-7-16,-1 3 10 16,-4 0 14-16,-2 7 6 0,0 1 5 15,0 3 4-15,-2 5 2 16,-7 0 3-16,0 0 3 15,-1 3 1 1,2 0-4-16,-1 2-2 0,0 1-2 16,-1 0 0-1,5 4-1-15,1 3 15 0,2 6-11 16,2 5-2-16,0-3 2 16,0 6-2-16,0-1-1 15,0 1 0-15,5-1 0 16,1 2 1-16,0 0-2 15,1 1 2-15,-2 4 1 16,-1-1 1-16,1 3 1 0,-1-2 2 16,-1 1 3-1,2 2-1-15,0-3 8 0,-2 3-5 16,1 1-4 0,-3 0 3-16,1 1 3 0,-2 0-3 15,1-4 0-15,5 4-1 16,2 0-4-16,6 0 2 15,6 0 0-15,4 0-3 16,7-2 4-16,11 2-1 16,7 0 2-16,14 0 4 15,10 0-7-15,8 0-1 16,5 0-3-16,2 0 0 16,0-1-3-16,-2 1 1 15,1-3 0-15,0 0-1 16,-4-1 0-16,0 1 0 15,-3-4-1-15,-4 1 1 0,-5 0 0 16,-6 2-1-16,-7-4 2 16,-8 4-1-16,-8-1 0 15,-9 2 0-15,-8 2 0 16,-4-1 0-16,-6 1 2 16,-3 0-2-16,-3-1 0 15,-3 2 19-15,-3 0 5 16,-1 0-5-16,-1 0-5 15,-1 0-9-15,0 0-4 16,0 0-2-16,0 0-6 0,0 0-80 16,0 3-162-1,-6 9-499-15</inkml:trace>
  <inkml:trace contextRef="#ctx0" brushRef="#br1" timeOffset="13468.42">19051 17373 476 0,'0'0'202'0,"0"0"-147"16,0 0 75-16,0 0 22 15,0 0-61-15,0 0-24 16,0-25 7-16,0 24-16 15,0 1 0-15,0 0-9 16,2 0-10-16,-2 0-10 16,0 0-1-16,0 0-9 15,0 14-11-15,0 8 1 16,0 4 7-16,0 2-5 0,0-3-9 16,0 0 1-1,0 0-3-15,0-1-3 0,0-2-40 16,0-1-53-16,0-8-149 15,0-3-386 1</inkml:trace>
  <inkml:trace contextRef="#ctx0" brushRef="#br1" timeOffset="13952.47">18856 17761 788 0,'0'0'71'0,"0"0"7"0,0 0 91 16,0 0-70-1,0 0-51-15,0 0-3 0,43-1 16 16,-13-3-8-16,6 2-14 15,1-3-7-15,1 2-14 16,-5-1-12-16,-5 1-6 16,-4 1 0-16,-2-1-18 15,-5 2-51-15,-1-2-70 16,-7 2-170-16,-4 1-376 16</inkml:trace>
  <inkml:trace contextRef="#ctx0" brushRef="#br1" timeOffset="14568.4">18990 17883 786 0,'0'0'54'0,"0"0"-2"16,0 0 114-16,0 0-90 15,0 0-55-15,0 0-3 16,29-17-4-16,-26 15-8 16,0 0-4-16,0 2 0 15,1 0 0-15,1-2-1 16,-1 2-1-16,2 0 3 15,3 0-1-15,0 0 3 16,2 0 2-16,0 0-2 16,1 2 2-16,0 8 10 15,0-2-5-15,-4 0-3 16,-1 2-2-16,-1-2-4 16,-3 3-2-16,-3 1 2 15,0-4 1-15,0 4 1 16,0 1-1-16,-9-1 0 15,-4 6-1-15,-5-2-2 16,0 1 1-16,-3 0-1 16,3 2-1-16,0-4 0 15,1 2 1-15,1 0 0 0,2-4 6 16,3 0 14-16,5-6-20 16,2 1-1-16,2-3 2 15,2 0-1-15,0-3 0 16,0 2 2-16,0-4 15 15,8 0 13-15,5 0-5 16,6 0-4-16,4 0-3 16,2 0-5-16,-2-2-6 15,0-1-3-15,-5 0-4 16,-6 0-1-16,-4 3-3 16,-4 0-14-16,0 0-32 0,-4 0-58 15,0 0-124 1,0 9-231-16</inkml:trace>
  <inkml:trace contextRef="#ctx0" brushRef="#br1" timeOffset="15761.81">19656 17579 410 0,'0'0'182'0,"0"0"-168"0,0 0 89 16,0 0 31-16,0 0-78 16,0 0-15-16,0 0 15 15,0 0-1-15,0 0-3 16,2 0 6-16,2-5-24 16,2 4-8-16,-2-1 0 0,-1-1-11 15,0 0-9-15,-1 0-3 16,-1-1-1-16,-1 1 0 15,0 0 2-15,0-1 1 16,0 0 1-16,0-1 2 16,-3 2-1-16,-4-3-6 15,-3 5 2-15,-3-4 1 16,1 4-4-16,-4 1 3 16,2 0-1-16,0 0 0 15,0 1 3-15,-2 11 1 16,2 1-2-16,1 2 7 15,3 2-3-15,4 0-1 16,1 1 3-16,3 2 0 16,2-2 4-16,0 2-7 15,0-3-1-15,5-2-2 0,4-1 0 16,2-1-2-16,3-3-2 16,0 1 1-16,4-4-1 15,-3 2-2-15,0 1 0 16,-3-1-2-16,-2-1 0 15,-3 1 0-15,-2 0 3 16,-1 1 0-16,-2-2 0 16,-2 1 1-16,0-1 0 0,0 1 1 15,0 0-1 1,-5-3 2-16,-4 0 4 16,-4-2 2-16,1-1 1 15,-4-3 5-15,-1 0-1 0,1 0-4 16,-1 0-3-16,3-3-3 15,2-2-3-15,2-4-3 16,3 3-17 0,7 1-25-16,0-4-48 0,2-1-101 15,16-1-186-15</inkml:trace>
  <inkml:trace contextRef="#ctx0" brushRef="#br1" timeOffset="16254.57">19708 17468 7 0,'0'0'616'0,"0"0"-544"16,0 0 53-16,0 0 34 16,0 0-48-16,0 0-27 15,0-26-13-15,0 26-13 16,0 0-8-16,0 0-22 16,0 0-23-16,-4 13-4 15,-1 7-1-15,-1 7 0 16,0 1-2-16,3 3-57 15,-3 1-109-15,0-2-237 0</inkml:trace>
  <inkml:trace contextRef="#ctx0" brushRef="#br1" timeOffset="16630.31">19512 17879 725 0,'0'0'88'0,"0"0"15"16,0 0 56-16,0 0-73 16,0 0-41-16,0 0 9 15,-11 36-13-15,11-22-21 16,0-1-11-16,0 0-9 15,0-1-2-15,0 1-64 0,3-5-142 16,5-2-331-16</inkml:trace>
  <inkml:trace contextRef="#ctx0" brushRef="#br1" timeOffset="17297.52">19807 17839 628 0,'0'0'23'0,"0"0"52"15,0 0 68-15,0 0-79 0,0 0-20 16,0 0 17-16,9-20-8 16,-9 20-7-16,0 0-3 15,0 0 3-15,0 0-3 16,0 0 0-16,0 0-6 15,0 0-12-15,0 0-4 0,0 0-9 16,0 0-2 0,0 0-2-16,0 4-1 15,0 4 1-15,0 4 1 16,0-1 0-16,-2 1 3 16,1 2-4-16,-2 0 0 0,1 0 4 15,2 1-2-15,0-2-4 16,0 0-2-16,0-1 4 15,0-5-2-15,5 2-2 16,2-2 1-16,-1-4 1 16,0-2 1-16,0 1-1 15,0 0-2-15,3-2-4 16,0 0 0-16,0 0-8 16,4 0-21-16,-2-5-30 15,-1-3-65-15,0-3-227 16</inkml:trace>
  <inkml:trace contextRef="#ctx0" brushRef="#br1" timeOffset="18040.18">20072 17846 519 0,'0'0'176'0,"0"0"-99"16,0 0 73-16,0 0-32 15,0 0-59-15,0 0-1 16,0-3-2 0,0 3-11-16,0 0-19 0,0 0-10 15,0 6-3-15,0 5 20 16,0 5 2-16,0 2-12 15,0 0-6-15,0 5-3 16,0-3-3-16,-2 1-2 16,-1 1-1-16,-1-3 1 15,3 1-1-15,-1-3-4 16,-1-1 7-16,0-2-3 0,0-2-1 16,0-4 25-16,0-2-16 15,2-5-12-15,-4-1-1 16,1 0 1-1,-3 0 0-15,-1 0 1 0,0 0-5 16,2-5-9 0,-1-3-15-16,4 0-22 0,2-2-23 15,1 2-54-15,0 0-139 16,0 0-311-16</inkml:trace>
  <inkml:trace contextRef="#ctx0" brushRef="#br1" timeOffset="19277.05">20421 17534 207 0,'0'0'499'0,"0"0"-478"16,0 0 86-16,0 0 26 16,0 0-84-16,0 0-33 15,42-42 26-15,-38 35-9 16,-2 1-9-16,-2 0-1 15,0 1 7-15,0 0-9 16,0 3 1-16,-6-1-12 16,-3 0-7-16,-1 2-1 0,-5-2 2 15,-2 3 3-15,-2 0 1 16,1 0 4-16,-3 0 7 16,3 0 2-16,2 5-4 15,0 4-5-15,3 1-3 16,4 2 0-16,-1 1-4 15,6 1 9-15,2 5-4 16,1-3 1-16,1 4 4 16,0 0-7-16,0 0 5 15,6-3-4-15,4 1-5 16,-1-1-2-16,0-1-1 16,0 0 0-16,1 0-1 15,1-2 0-15,-2 2 0 0,4-1 0 16,-2 1 1-16,0-2-1 15,0 1 0-15,-4-3 1 16,1 0-1-16,-2 1 0 16,-2 0 1-16,-2-3-1 15,-2-1 1 1,0-3-1-16,0 1 2 0,0-2 4 16,0-2 3-16,-6 2 1 15,-6-2 1-15,0-2-6 16,-1-1-3-16,1 0 1 15,-1 0 0-15,2 0-1 16,-1 0-2-16,2 0-2 16,-1 0-8-16,5-1-6 15,1-1-8-15,2 2-20 16,3 0-34-16,0 0-68 0,2 0-173 16,11-1-486-16</inkml:trace>
  <inkml:trace contextRef="#ctx0" brushRef="#br1" timeOffset="19955.82">20622 17843 421 0,'0'0'342'0,"0"0"-304"16,0 0 94-16,0 0 5 15,0 0-86-15,0 0-22 16,4 6 16-16,-4 7 20 16,1 4-25-16,2-1 12 15,-3 4-12-15,0 0-13 16,0-4-4-16,0 1-4 16,0-1-6-16,0 0-2 15,-4-1-5-15,-1 0 1 16,-2-4-1-16,1 0 0 0,0-2 0 15,0-3 3-15,-4-3 1 16,-1 0 1-16,0-2-2 16,0 1-4-16,2-2-3 15,0 0 1-15,1 0-3 16,-1 0 0-16,5 0-9 16,-1-4-5-16,4-1-15 15,1-1-16-15,0-3-38 16,0 0-55-16,0 3-123 15,1-2-289-15</inkml:trace>
  <inkml:trace contextRef="#ctx0" brushRef="#br1" timeOffset="20497.36">20866 17862 637 0,'0'0'38'0,"0"0"81"0,0 0 40 16,0 0-71-16,0 0-26 15,0 0 11-15,4-3-17 16,-4 3-22-16,0 7 15 16,0 6 9-16,0 2-11 15,0 2-11-15,0 1-12 16,0-1-6-16,0-1 0 15,0-1-3-15,0-2-1 0,0-2-5 16,0-2-4-16,3-1 2 16,5-1 0-16,1-1 0 15,-1-2 10-15,2-2-12 16,-4-2-3-16,0 0-2 16,0 0-2-16,-1 0-5 15,1 0-5-15,2-3-9 16,0-6-12-16,2 1-14 15,-3-4-22-15,1-1-41 16,-4-3-93-16,-1 1-140 16</inkml:trace>
  <inkml:trace contextRef="#ctx0" brushRef="#br1" timeOffset="20901.05">20951 17743 950 0,'0'0'64'0,"0"0"4"16,0 0 81-16,0 0-85 0,0 0-53 15,0 0-5 1,0-16-5-16,0 16-1 15,0 0-28-15,0 0-91 16,0 0-210-16</inkml:trace>
  <inkml:trace contextRef="#ctx0" brushRef="#br1" timeOffset="22258.11">20213 16902 10 0,'0'0'483'16,"0"0"-454"0,0 0 51-16,0 0 48 0,0 0-58 15,0 0-11 1,20-17 15-16,-11 16 1 0,1-2-13 16,3 1-5-16,4 2-16 15,3-2-12-15,8 0 1 16,7 2-9-16,6 0 0 15,9 0-3-15,8 0-9 16,9-1 4 0,3 1-4-16,-3-1 1 0,-6-1-6 15,-11 0-4-15,-9 1 1 16,-9 0-1-16,-8-1 0 16,0 2 0-16,-2-1 0 0,2 1 0 15,1 0 0 1,1 0 0-16,0 0-1 0,0 0 2 15,-3 0-2-15,-7 0 1 16,-5 0 0-16,-5 0 0 16,-4 0 0-16,-1 0 0 15,1 1-3-15,-2 5 3 16,1 2 0-16,-1 8 2 16,0 4 4-16,0 2 3 15,0 2 3-15,-1 2-5 16,-4-5 2-16,2 1-1 0,3 0-4 15,0-2-4 1,0 0-2-16,0-4-36 16,0-1-140-16,6-3-471 15</inkml:trace>
  <inkml:trace contextRef="#ctx0" brushRef="#br1" timeOffset="25099.67">16751 18599 150 0,'0'0'704'0,"0"0"-689"15,0 0 15-15,0 0 111 16,0 0-82-16,0 0-37 16,12-41 7-1,-2 29 3-15,2-1-8 16,2-1 1-16,4 1-5 16,4-2-9-16,5-2 0 0,4-1 3 15,2 2 3-15,0 2 0 16,0 2-1-16,-3 9-3 15,-2 3-3-15,-4 0 1 16,-5 2-1-16,0 11-1 16,0 1 5-16,0 0 3 0,2-1-6 15,0-1-1-15,7-4-3 16,7-8-4-16,6 0 18 16,1 0-16-1,0-4-3-15,-4-5-2 0,-5 2 0 16,-5 1-2-16,-5 5-8 15,-4-3 8-15,2 2 1 16,-1-2 1 0,2-2-1-16,5-4 0 15,4 0 0-15,5-1 0 0,2 3 1 16,-2 4 0-16,-1-2 0 16,-1 5 0-16,-2-1 0 15,-3 2-1-15,0 0 0 16,-1 0-1-16,0 0-1 15,1 0 3-15,6 0 0 16,3 5 1-16,2-1-1 16,8-3 0-16,-2 1 2 0,3-2-2 15,-2 0-4 1,-4 0-12-16,-6 0-1 16,-2 0 0-16,-6-2 7 0,0-2-3 15,2-3 2-15,0 1-4 16,2-2 11-16,2 0 1 15,-1 0-8-15,-1 5-4 16,-2 3 12-16,-2 0 2 16,-6 3-1-16,-1 7 1 15,-3 2 1-15,0 2 0 16,2-3 1-16,0-2 0 16,3 0-1-16,1-4 1 15,2 0 0-15,-2-5-1 0,1 1-1 16,4-1 1-16,-2 0-5 15,0 0-14-15,-1 0 4 16,-2-3 2-16,1 2 0 16,-3-1 9-16,-1 1 4 15,1 1 0-15,4 0 0 16,1 0 4-16,4 0-2 16,1 0 3-16,-2 6 0 15,3 0-3-15,-1 0-1 16,-2 0-1-16,1-4 0 15,-4 2-2-15,-3-4 2 16,-2 0-2-16,-2 0-3 16,0 0-10-16,-1 0 2 0,2-6 10 15,3 2 3 1,5-2 0-16,2-2 0 16,3-1-1-16,1 2-9 0,-2-1-7 15,-6 7 4-15,-1-4 0 16,-3 5 7-16,-2 0 6 15,0 0 1-15,-3 0 2 16,0 0 12-16,2 0 7 16,3 0 2-16,7 0 0 15,4-1-13-15,3 1-6 16,1 0-4-16,-5-1 0 0,-2 1-1 16,-7 0 0-1,-7-3 0-15,-5 3 1 0,-4-3-1 16,-3 0 0-16,1 0 3 15,-2 2-1-15,0 1 0 16,1-4-2-16,0 4 0 16,2 0 6-16,4 0 8 15,8 0 1-15,-1 0 2 16,7 0 7-16,0 7-18 16,7-3-5-16,9-1 1 15,7-3-2-15,6 0-2 16,2 0-9-16,-6 0-10 15,-5 0 10-15,-15 0 7 16,-9 0 2-16,-8 0 2 16,-6 0 0-16,-2 0 0 0,-3 0 1 15,-2 0 1-15,2 0 1 16,-2 0 8-16,3 0 3 16,2 0-3-1,1 0 1-15,8 0 2 0,1 0 4 16,7 0-3-16,5 5-6 15,5 0-5-15,0-5-3 16,-3 0 0-16,-2 0 0 16,-6 0 0-16,-4 0-1 15,-2-6 1-15,-2 2-1 16,-3 1-1-16,0 0 1 16,-3 2 0-16,0-1 0 15,2 1 0-15,-1 1 0 16,0-4-9-16,4 0-18 0,-2 2-18 15,-1-4-35 1,-1-2-124-16,-3-1-370 0</inkml:trace>
  <inkml:trace contextRef="#ctx0" brushRef="#br1" timeOffset="26301.18">22277 17263 552 0,'0'0'78'15,"0"0"-18"-15,0 0 94 16,0 0-55-16,0 0-35 16,0 0-6-16,15-21 10 15,-13 20-8-15,-2-1-1 16,0 0-10-16,0 2 3 15,0 0-6-15,0 0-8 0,0 4-16 16,-2 14-14-16,-10 6 6 16,2 8 9-1,1 0-1-15,3-2-7 16,0-3-2-16,5-4-8 0,1-5-3 16,0-4 0-16,4-4-2 15,9-4 0 1,6-5-6-16,4-1-2 0,3 0-7 15,0-7-6-15,0-7-3 16,-1-3 5-16,-4-1-5 16,1-2 5-16,-2 0 10 15,-4-1 4-15,-1 2 1 16,-5 2 4-16,0-1 0 0,-2 5 0 16,-2 1 1-16,-1 5 0 15,-4 2 3 1,-1 4 6-16,0 1 7 0,0 0-1 15,0 0-5-15,0 17-8 16,-6 5 3-16,-5 7 4 16,2-1-4-16,1-2-1 15,2-3-4-15,3-2-1 16,1-5-4-16,1-2-51 16,1-2-68-16,0-6-153 15,0-2-301-15</inkml:trace>
  <inkml:trace contextRef="#ctx0" brushRef="#br1" timeOffset="27161.84">22726 17205 651 0,'0'0'109'16,"0"0"-40"-16,0 0 69 15,0 0-33-15,0 0-28 16,0 0 29-16,0 83-29 16,-3-54-4-16,-6 1-19 15,1-4-17-15,3-5-4 16,0-3-14-16,1-7-9 16,1-1-3-16,1-7-6 15,1-1 0-15,-1-2-1 16,2 0 0-16,0 0-7 15,0 0-8-15,0 0 0 0,0 0 2 16,0 0 3-16,0 0 2 16,0-2 4-1,0-4 1-15,5 3 3 0,-1-1 0 16,6-1 0-16,1-1 0 16,3 0 0-16,1 4 0 15,4-6 0-15,0 2 0 16,0 0 0-16,-3 1 0 15,-1 0 0-15,0 1 0 16,-5 1 0-16,3-1-1 16,-4 2 0-16,2-1-5 0,-1 0-26 15,-1 0-6-15,-1 0-2 16,-2-1-7-16,0-1 1 16,0-2 4-16,-2-3-4 15,1-1-9-15,-1 0-29 16,1 0 8-16,-2 0-2 15,0 0 14-15,-1 4 15 16,1-2 39-16,-1 2 10 16,-1 1 18-16,-1-2 14 15,0 2 25-15,0 0 10 16,0 2-10-16,0 3 7 16,0-1-4-16,0 2-11 15,0 0-14-15,0 7-7 16,-4 15-3-16,-8 4 31 15,2 5-2-15,-4-6 3 16,5-1-12-16,2-2-20 16,2-4-11-16,2-1-8 0,2-5-5 15,1-2-1-15,0-2-23 16,0-2-58-16,0-4-99 16,0-1-262-1</inkml:trace>
  <inkml:trace contextRef="#ctx0" brushRef="#br1" timeOffset="28176.42">23278 17184 604 0,'0'0'197'0,"0"0"-135"0,0 0 71 15,0 0-34 1,0 0-50-16,0 0 40 0,-30 90-30 15,20-60 0-15,0-4-2 16,1-4-23-16,0-1-8 16,3-5-9-16,1-1-11 15,4-9-6-15,-1 0 0 16,1-4-12-16,-1 3-52 16,1-5-68-16,1 0-130 15,-3 0-215-15</inkml:trace>
  <inkml:trace contextRef="#ctx0" brushRef="#br1" timeOffset="28639.43">23110 17167 741 0,'0'0'39'15,"0"0"21"-15,0 0 80 0,0 0-60 16,0 0-39 0,0 0 18-16,63-25 10 0,-34 25-14 15,4-5-14-15,3 3-2 16,-7 0-19-16,-3 2-18 16,-5-2-2-16,-5 2 0 15,-4 0-10-15,-3 0-62 16,0 0-75-16,-4 0-148 15,-1 6-212-15</inkml:trace>
  <inkml:trace contextRef="#ctx0" brushRef="#br1" timeOffset="29167.91">23369 17445 994 0,'0'0'87'0,"0"0"-5"16,0 0 60-16,0 0-62 15,0 0-69-15,0 0-11 16,24 0-6-16,-24 0-74 16,0 0-210-16</inkml:trace>
  <inkml:trace contextRef="#ctx0" brushRef="#br1" timeOffset="30472.27">23811 17105 507 0,'0'0'144'16,"0"0"-80"-16,0 0 93 15,0 0-20-15,0 0-33 16,0 0 8-16,2 103-12 0,-12-63-24 15,1-1-16 1,1-9-19-16,2-2-5 16,1-6-13-16,2-6-1 0,2-6-7 15,1-5-2-15,0-4-6 16,0-1-3-16,0 0 0 16,0 0 4-16,16-9-2 15,10-11-6-15,3-5-2 16,3 0-5-16,1-1-2 15,-5 5-3-15,0 3-4 16,-7 0 2-16,-6 5 0 16,-5 1 0-16,-4 4-1 15,-3 2 2-15,-1 6 1 16,-2-3-2-16,0 3-5 16,0 0-9-16,0 0-7 15,0 0 1-15,-5 0-14 0,-11 0 12 16,-8 6 32-1,-3 5 2-15,-1 6 2 16,2-4 1-16,4 6 0 0,6-3 12 16,4-1 7-16,6-2-6 15,6 2 9-15,0 0 4 16,1-1 6-16,16-2 4 16,2 0-9-16,5-5-7 15,0-1-10-15,-3-2-5 16,-2-1-5-16,-7-3-1 0,-3 1-37 15,-2 1-33 1,-2 1-77-16,0 2-235 0</inkml:trace>
  <inkml:trace contextRef="#ctx0" brushRef="#br1" timeOffset="31024.55">24291 17243 299 0,'0'0'381'16,"0"0"-361"-16,0 0 91 0,0 0-12 15,0 0-64-15,0 0-19 16,6-60 10-16,-6 53 11 16,0-1 3-16,-3 2-19 15,-8 3-3-15,-1-2-4 16,-2 0 2-16,-4 4 11 16,-1 1 1-16,-1 0 14 15,-5 12-11-15,0 11-8 16,-2 2 8-16,4 2-8 0,4-3-1 15,7-3-5-15,5-3-7 16,7-6-5-16,0-2-4 16,0-3-1-16,11-3-1 15,8-4-11-15,3 0-4 16,3 0-10-16,0-7 2 16,-2-3 12-16,-2 1 11 15,-5 2 1-15,-5 7 0 16,-4 0 2-16,-1 0 9 0,-3 0 13 15,0 0 8 1,-2 10 0-16,1 5-5 16,-2-1-17-16,0 0-8 15,0-2-2-15,0-1-16 0,0-1-62 16,0-4-120-16,0-3-215 16</inkml:trace>
  <inkml:trace contextRef="#ctx0" brushRef="#br1" timeOffset="31562.66">24542 17177 607 0,'0'0'32'0,"0"0"56"16,0 0 32-16,0 0-56 16,0 0-24-16,0 0-5 15,25 31 9-15,-17-30 6 0,-1-1-1 16,2 0-18-16,-1 0-16 16,-2 0-6-16,-3-3-4 15,0 1 0-15,-2-3 0 16,-1 0 1-16,0-1 8 15,0-1-3-15,0 2 5 0,-3-1 8 16,-9 1-14-16,-3 0-10 16,-3 3 4-16,-1 2 4 15,-2 0 3-15,0 0 3 16,-4 4 4-16,-1 10-5 16,3 2-1-16,3 3 0 15,4 4 5-15,5 1-5 16,1-3 8-16,6 0-5 15,1-1 3-15,3-3-2 16,0-3 0-16,0-2-2 16,9-5-3-16,5-1 6 15,3-3-5-15,2-2-3 16,3-1-3-16,-2 0-6 16,-1 0-12-16,-4 0-27 15,-4 0-29-15,-4 3-70 16,-4-2-176-16,-1 4-515 0</inkml:trace>
  <inkml:trace contextRef="#ctx0" brushRef="#br1" timeOffset="31946.84">24669 17429 835 0,'0'0'180'16,"0"0"-92"-16,0 0 67 15,0 0-45-15,0 0-60 16,0 0-43-16,31 0-6 16,-31 0-1-16,0 0-49 0,0 0-138 15,0 0-463-15</inkml:trace>
  <inkml:trace contextRef="#ctx0" brushRef="#br1" timeOffset="33260.77">25170 17090 582 0,'0'0'287'16,"0"0"-225"-16,-6 75 114 15,-1-39-25-15,-2 0-49 16,1-3-31-16,2-5-19 16,3-6-16-16,-1-5-9 15,1-7-10-15,1-5-8 16,1-3-7-16,1-2-1 16,0 0 1-16,0 0-2 15,0 0-5-15,0-13-5 0,3-5-4 16,9-4 2-16,0 2 0 15,-2 6-5-15,-1 2 1 16,0 5 7-16,0 1 2 16,0 3 4-16,-1 1-2 15,2 0 0-15,-1 1-5 16,0 1-8-16,1 0 0 16,2 0 5-16,2 0 3 15,3 0-11-15,1 0 1 16,0 0 8-16,2-3 0 15,-4 1 2-15,-1-6 8 16,0-2 2-16,0 0 1 16,-3-1-1-16,-3 1 1 15,-3 0 1-15,-2 5-1 16,-2 0 12-16,-2 4 19 0,0 1 8 16,0 0-5-16,0 0-8 15,-8 7-11-15,-8 15-2 16,-5 5 12-16,4 3-3 15,4-3-15-15,3-6-6 16,5 0-2-16,2-5 0 16,3-3-30-16,0-2-49 15,0-4-68-15,0-1-136 16,2-6-303-16</inkml:trace>
  <inkml:trace contextRef="#ctx0" brushRef="#br1" timeOffset="33858.3">25676 17231 498 0,'0'0'283'0,"0"0"-231"16,0 0 65-16,0 0 23 0,0 0-74 15,0 0-37-15,19-20-2 16,-13 14 11 0,-1 0-15-16,-2 2-5 15,-3 1 6-15,0-3-1 0,0 0-3 16,0-2-3-16,-2 1-2 16,-8-2-12-16,-1 5-2 15,1-2-1-15,-5 5 2 16,1 1-1-16,-3 0 1 15,-3 4 6-15,-2 14-2 16,-2 3 6-16,2 5 7 16,5-3-10-16,5 1 0 0,5-4-3 15,2-3-2-15,5-3-1 16,0-5-3-16,0-1 0 16,0-7-1-1,12-1-1-15,8 0-4 0,0 0-1 16,2-9 0-16,-2-2 3 15,1-1-3-15,-6 1 4 16,-2 3 3-16,-3 3 0 16,-6 5 2-16,-2 0 2 15,-1 0 4-15,4 3 4 16,-4 7 14-16,3 3-3 16,-2 1-5-16,-2-1-6 15,3-3-8-15,-2-2-3 16,2-2-1-16,-1-2-3 15,-1 0-30-15,4-2-27 16,-1 0-49-16,7-2-101 16,1 0-209-16</inkml:trace>
  <inkml:trace contextRef="#ctx0" brushRef="#br1" timeOffset="34331.95">25906 17172 511 0,'0'0'252'0,"0"0"-156"16,0 0 79-1,0 0-20-15,0 0-51 0,-30 83-20 16,24-70-23-16,3-1-20 15,1-4-18-15,2-3-8 16,0-4-7-16,0-1-6 16,0 0-2-16,5 0-7 15,11-2-22-15,4-13-30 16,0 1-29-16,-3-1 12 16,-2-2-6-16,-3 9 44 15,-3 2 36-15,-5 4 2 0,-1 2 16 16,-1 0 26-1,-1 0 14-15,-1 2 0 0,2 10 11 16,-1-4-10-16,-1 7-13 16,0-2-10-1,0-1-14-15,0-2-11 0,0 1-9 16,0-5-2-16,0 0-44 16,0 2-59-16,-4-3-126 15,2-3-326-15</inkml:trace>
  <inkml:trace contextRef="#ctx0" brushRef="#br1" timeOffset="35031.56">26231 17083 358 0,'0'0'225'0,"0"0"-126"16,0 0 57-16,0 0-19 16,0 0-28-16,0 0-36 15,0-17-23-15,-5 24-21 16,-5 17-12-16,-5 14 52 16,-4 8-2-16,-2 4-5 15,0 0-13-15,-3-1-13 16,0-6-5-16,5 1-3 0,2-5-11 15,7-2-10 1,0-1 2-16,7-10-5 16,0-2-4-16,1-8 0 15,2-3-7-15,0-5-40 0,0-2-33 16,8-6-44-16,8 0-141 16,1 0-365-16</inkml:trace>
  <inkml:trace contextRef="#ctx0" brushRef="#br1" timeOffset="35527.89">26189 17166 749 0,'0'0'80'0,"0"0"-13"15,0 0 50-15,0 0-41 16,0 0-43-16,0 0 0 0,55-24-1 15,-35 24 10-15,-4 0-1 16,0 7-4-16,-5 11-6 16,-5 7 6-16,-6 2 11 15,0 2 0-15,0-5-17 16,-10-4-1-16,-4-2-2 16,-4-4-7-16,3-4-3 15,-3-1-8-15,5-4-9 16,0-1-1-16,0-1-33 15,5-2-52-15,3 4-52 16,5-1-160-16,0-2-332 16</inkml:trace>
  <inkml:trace contextRef="#ctx0" brushRef="#br1" timeOffset="35851.14">26323 17400 953 0,'0'0'239'16,"0"0"-187"-16,0 0 77 15,0 0-45-15,0 0-68 16,0 0-16-16,71 0-51 16,-67 0-181-16,-2 0-791 15</inkml:trace>
  <inkml:trace contextRef="#ctx0" brushRef="#br1" timeOffset="46291.57">30308 408 505 0,'0'0'315'16,"0"0"-296"-16,0 0 88 16,0 0-7-16,0 0-10 15,0 0-37-15,0 0-7 16,0 0-1-16,17-12 3 15,-17 12-6-15,0 0-12 16,0 0-8-16,0 0 2 16,0 2-10-16,0 12-4 15,0 7 5-15,0 7-2 0,0 7 8 16,-7 7 0-16,-7 3 0 16,0 1 1-16,-2 1-11 15,1-4-2-15,-1-4-3 16,1-3 2-16,0-3-4 15,3 1 0-15,0-5 0 16,5-3-3-16,1-4-1 16,1-3 0-16,-1-7 0 15,3-4-1-15,2-3-3 16,-1-4-33-16,2-1-39 16,0 0-39-16,0-3-159 15,0-16-429-15</inkml:trace>
  <inkml:trace contextRef="#ctx0" brushRef="#br1" timeOffset="46878.32">30125 271 620 0,'0'0'50'0,"0"0"65"0,0 0 9 16,0 0-25-16,0 0-16 15,0 0-12-15,-8-4-12 16,8 4-16-1,0 0-9-15,0 0 7 0,8 0-6 16,8 0-4 0,5 6 17-16,9 0-15 0,6 1-8 15,4 1-1-15,5-2-9 16,3 0-2-16,-3 7-7 16,-4 1-2-16,-7-3-1 15,-5 0 0-15,-11-8-2 16,-5-3-1-16,-7 1 0 0,-4 1-3 15,-1-2-20 1,-1 0-41-16,0 0-55 16,0 0-151-16,-12 0-739 15</inkml:trace>
  <inkml:trace contextRef="#ctx0" brushRef="#br1" timeOffset="47649.86">30716 1112 313 0,'0'0'603'16,"0"0"-581"-16,0 0 71 15,0 0 27-15,0 0-34 16,0 0-19-16,8 15-5 0,-8 3-2 15,0 2-18 1,0-2-19-16,-10 0-18 16,-2-3-5-16,0-1-2 15,-1-3-28-15,-1-3-96 0,4-6-217 16,3-2-496-16</inkml:trace>
  <inkml:trace contextRef="#ctx0" brushRef="#br1" timeOffset="48336.17">31074 758 487 0,'0'0'347'0,"0"0"-335"16,0 0 80-16,0 0 55 15,0 0-50-15,0 0-25 16,-8 0-14-16,11 0-15 16,8-3-28-16,5-6-14 15,4-1 14-15,0 1-12 16,1 1-2-16,-3 0 3 0,-3 4 7 16,-4 1 1-16,-5 3-5 15,-2 0-2-15,0 0-4 16,-2 0-1-1,1 9-4-15,1 5 4 0,1 3 4 16,1-3-3-16,2-3 6 16,2-3 2-16,-1-1 4 15,1-3-1-15,4 0 0 16,1-4-6-16,2 0 1 16,3 0-7-16,-2-4-20 15,1-4-44-15,-4 1-53 16,-5 3-121-16,-8 1-145 0</inkml:trace>
  <inkml:trace contextRef="#ctx0" brushRef="#br1" timeOffset="48732.67">31205 833 639 0,'0'0'136'16,"0"0"-105"-16,0 0 83 15,0 0-20-15,0 0-29 16,0 0-41-16,-1 16 3 0,-10 6 57 15,-2 6-4-15,1-1-23 16,1-1 1-16,7-1-20 16,1-3-13-16,3-2 8 15,0-5-17-15,3-1 0 16,13-4-16-16,10-3-2 16,6-3-23-16,4-4-72 15,-1 0-146-15,-9-10-521 16</inkml:trace>
  <inkml:trace contextRef="#ctx0" brushRef="#br1" timeOffset="49693.66">29880 1648 518 0,'0'0'379'0,"0"0"-328"15,0 0 70-15,0 0-21 16,0 0-42-16,0 0-16 15,-23 17-19-15,0 14 32 16,-6 7 14-16,4 7-31 16,3 3-14-16,2 0 14 15,6 0-13-15,8-4-13 16,6-4-8-16,0-3-4 16,6-5-5-16,19-9-20 15,8-6-73-15,6-12-142 0,4-5-368 16</inkml:trace>
  <inkml:trace contextRef="#ctx0" brushRef="#br1" timeOffset="50145.05">30202 1757 658 0,'0'0'182'0,"0"0"-117"16,0 0 52-16,0 0-37 16,0 0 42-16,0 0-32 15,-20 100-2-15,10-66-35 16,0-4-28-16,6-1 0 0,1-5-14 15,-3-6-10-15,1-3-1 16,-1-2-3-16,-2-4-28 16,1-3-50-16,0-5-71 15,1-1-197-15,-1 0-458 16</inkml:trace>
  <inkml:trace contextRef="#ctx0" brushRef="#br1" timeOffset="50445.31">29994 1763 718 0,'0'0'120'16,"0"0"-94"-16,0 0 140 15,0 0-42-15,0 0-56 16,0 0 1-16,89-39-9 15,-59 39-13-15,4 0-10 16,2 0-7-16,-2 0-16 16,-1 3-11-16,-4 2-3 0,-6-3-2 15,-3 1-21 1,-10-1-62-16,-2 0-96 0,-5-1-212 16</inkml:trace>
  <inkml:trace contextRef="#ctx0" brushRef="#br1" timeOffset="51153.52">30589 1857 650 0,'0'0'58'16,"0"0"36"-16,0 0 0 16,0 0-31-16,0 0-17 15,0 0-10-15,18-15-9 0,-15 11-7 16,-2-2 23 0,-1 0-11-16,0 0 4 15,0-1-14-15,0 2-1 0,-1-2-13 16,-8 2-8-16,-1 3 4 15,-4 2-3-15,-5 0 0 16,0 0 4-16,-1 5 4 16,-1 10 2-16,1 4 7 15,0 2 6-15,2-1-4 16,4 0-7-16,4-1-2 16,3-4-4-16,5 1-1 15,2-9-6-15,0 0 0 16,3-2 5-16,13-2-5 15,6-3-10-15,1 0-16 16,4 0 2-16,-2-8 1 16,1-4-7-16,-1-4-10 0,-4-1 17 15,0 3-15 1,-5 2 22-16,-7 5 16 0,-3 2 11 16,-4 1 12-1,-2 4 10-15,0 0-9 0,0 0-6 16,0 0-15-16,0 14 3 15,-3 2 31-15,-2 0-21 16,0 1-6-16,2 0-9 16,2-1-1-16,1-2-2 15,0-1-33-15,-2-5-129 16,1-5-256-16</inkml:trace>
  <inkml:trace contextRef="#ctx0" brushRef="#br1" timeOffset="51909.84">30931 1752 731 0,'0'0'139'0,"0"0"-121"15,0 0 40-15,0 0 66 16,0 0 1-16,0 0-73 15,-41 88-7-15,32-65-23 16,3-4-14-16,4 0 0 16,2-6-5-16,0-4-3 15,0-2 0-15,13-4-3 16,2-3 3-16,4 0-12 16,0 0-2-16,-1-1-11 15,-1-10 8-15,-4 0 3 16,2-3 6-16,-3 1 7 0,0 1 1 15,-3 1 2-15,-3-3 1 16,-2 3 4-16,-2 2 5 16,1 0 0-16,-1 0-6 15,-1 3 11-15,1 3-12 16,-1 0-2-16,1 2 6 16,-2 0-1-16,0 1 1 15,0 0-6-15,0 0-1 16,0 0-2-16,0 0-2 15,0 7-2-15,-5 11 2 0,-6 5 2 16,-1 5 0 0,1 0 1-16,-1 2-1 0,0 3 0 15,0 1 1-15,3-2-1 16,-1-2 0 0,2-5 0-16,0-2 1 0,1-5-1 15,-2-5 1-15,2-3-1 16,-1-4 1-16,-1-2 1 15,-6-3 1-15,-1-1 17 16,-5 0-4-16,-1 0-16 16,5-8-2-16,5-2-21 15,6-3-39-15,6 0-92 16,5-5-178-16</inkml:trace>
  <inkml:trace contextRef="#ctx0" brushRef="#br1" timeOffset="52331.79">31375 1567 532 0,'0'0'185'0,"0"0"-63"16,0 0 11-16,0 0-61 15,0 0-4-15,42 88 55 16,-33-30-22-16,-3 8-18 16,-5 0-22-16,-1-1-37 0,0-5-4 15,-8-7-14 1,-11-3-6-16,-10-4-2 0,-17-2-33 15,-14-2-129-15,-10-3-343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35:1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9095 451 396 0,'0'0'13'0,"0"0"59"16,0 0 29-16,0 0-27 15,0 0-3-15,0 0-4 16,0 0-15-16,0-18-15 15,0 15 6-15,0 0 0 16,0-1 2-16,0 0-5 0,1-2-20 16,2 1 8-16,-3 2-4 15,3 1 2-15,-3 1 2 16,0 1 9-16,0 0-7 16,0 0-5-16,0 0-8 15,0 0-9-15,0 0-8 16,0 6 0-16,0 16-6 15,0 11 6-15,3 9 12 16,0 5 10-16,1 7 15 16,2 4-13-16,2-3 0 15,-1-3-2-15,2-4-12 16,-1-6 0-16,-4-7-4 16,1-3-1-16,-4-5-2 15,-1-6-2-15,3-2-1 16,-3-6 0-16,0-4-2 0,0-5-10 15,0 1-63-15,0-5-61 16,7 0-193-16</inkml:trace>
  <inkml:trace contextRef="#ctx0" brushRef="#br0" timeOffset="393.76">9150 835 830 0,'0'0'67'15,"0"0"21"-15,0 0 60 16,0 0-71-16,0 0-37 0,0 0-20 16,100-31 3-16,-60 22-1 15,-1 2-3 1,-8-1-9-16,-1 1-10 15,-8 0-6-15,-4-1-34 0,-2-1-56 16,-3-2-112-16,-7-6-162 16</inkml:trace>
  <inkml:trace contextRef="#ctx0" brushRef="#br0" timeOffset="679.11">9384 451 783 0,'0'0'17'0,"0"0"53"16,0 0 41-16,0 0-40 16,0 0-50-16,0 0 39 15,21 103 12-15,-6-54-2 16,-2 3-27-16,0-5-4 15,1-3-10-15,1-2-9 16,-3-5-10-16,0-3-8 16,0-1-2-16,-6-6-4 15,-2-1-41-15,-2-6-96 16,1-10-188-16</inkml:trace>
  <inkml:trace contextRef="#ctx0" brushRef="#br0" timeOffset="1693.7">9939 790 536 0,'0'0'133'0,"0"0"-95"15,0 0 93-15,0 0-22 16,0 0-29-16,0 0-34 16,0 0-6-16,12-2-15 15,-11-3-3-15,1-1 11 16,-2 0-5-16,0 1-6 15,0-3-3-15,0 2 5 16,0 0-15-16,-2-1-6 16,-5 1 0-16,-2 0 6 15,-6 3-9-15,0 0 0 16,-6 3 0-16,0 0 2 16,2 0-2-16,-5 3 3 15,5 9 4-15,2 4-2 16,4 1-2-16,2 4-1 0,5-1 2 15,6 0 2-15,0-2-2 16,0-3-4-16,11-2 0 16,5-1 0-16,1-6-2 15,2-4 0-15,-1-2 0 16,4 0 0-16,1 0-1 16,0-8-6-16,-1-9-6 15,0-1-3-15,-1 3 8 16,-5 1 1-16,-3 7 9 15,-8 3 1-15,-2 2 3 16,-3 2 4-16,0 0-6 16,3 0-2-16,2 6 0 15,1 4 0-15,1 2 1 16,-1-2-1-16,3 2-3 0,0-4-56 16,4-4-124-16,2-4-172 15</inkml:trace>
  <inkml:trace contextRef="#ctx0" brushRef="#br0" timeOffset="2128.52">10231 667 893 0,'0'0'43'16,"0"0"-38"0,0 0 92-16,0 0 26 0,0 0-38 15,23 85-38-15,-19-68-19 16,2-4-10-16,-1-1-9 16,2-8-3-16,-3 0-5 15,4-4-1-15,1 0-5 16,7 0 1-16,5-4 1 15,2-10-9-15,-1-4 0 16,0 0-4-16,-5 3 7 0,-1 6 7 16,-7 4 2-16,-4 5 3 15,-2 0 2 1,1 0 0-16,2 0-1 0,0 13 18 16,3 3-3-16,-4-1-7 15,2 2-7 1,-1-1-5-16,0 1-1 0,0-3-2 15,0 0-97-15,3-7-195 16,-6-7-594-16</inkml:trace>
  <inkml:trace contextRef="#ctx0" brushRef="#br0" timeOffset="2449.65">10710 638 838 0,'0'0'40'0,"0"0"-22"16,0 0-8-16,21 100 80 15,-14-55-2-15,-2 3-7 16,-2 0-33-16,3 0-17 15,-1-5-7-15,1-1-11 16,-1-6-9-16,1-5 0 16,-1-5-2-16,-1-8 0 0,1-3-2 15,-2-9-1-15,1-5-2 16,1-1-23-16,2 0-81 16,4-18-44-16,-1-11-303 15</inkml:trace>
  <inkml:trace contextRef="#ctx0" brushRef="#br0" timeOffset="2730.08">10791 729 666 0,'0'0'13'0,"0"0"26"0,0 0 77 15,0 0-44 1,0 0-20-16,0 0-26 15,41-31 3-15,-28 31 11 0,3 0-8 16,-3 10 5-16,4 1-2 16,-4 5 14-16,-1 1-18 15,-2 1 7-15,0 0-4 16,-6-1-6-16,-2 1-5 16,-2-3-12-16,0 0-7 15,-6 2-4-15,-11-1-1 16,-4-2-12-16,0-4-129 15,6-6-205-15</inkml:trace>
  <inkml:trace contextRef="#ctx0" brushRef="#br0" timeOffset="2912.59">11105 924 1240 0,'0'0'0'16,"0"0"-1"0,0 0-1-16,0 0-75 0,99 0-155 15</inkml:trace>
  <inkml:trace contextRef="#ctx0" brushRef="#br0" timeOffset="3962.14">11773 695 502 0,'0'0'78'0,"0"0"-1"15,0 0 113-15,0 0-54 16,0 0-8-16,0 0-50 16,0-26-51-16,0 45-23 15,0 8 17-15,3 7 48 16,2 0-20-16,0 0-17 15,-2-5-10-15,0-4-3 16,-2-2-9-16,-1-9-6 16,0-3-3-16,0-6-1 15,0-3 1-15,0-2 0 16,0 0-1-16,0 0-3 16,5-10-7-16,1-7-21 0,6-6-9 15,-2 0 11 1,5 3-3-16,2 6-5 0,-1 3-16 15,-1 4 23-15,1 4 11 16,-4 1 18-16,2 1-6 16,-3 0-12-1,-3 1 10-15,1-2 6 0,4-2-6 16,4-1-4-16,2-1-4 16,2-2-3-16,-3-3 10 15,-2-1 10-15,-5-2 1 16,-4 1-1-16,-7-1 3 15,0 5 20-15,0 7 19 16,0 0 5-16,0 2-9 16,0 0-28-16,-3 17-7 0,-6 10 4 15,3 8 25 1,3 2-11-16,3-1-14 0,0-3-7 16,5-3-4-16,10-4-51 15,4-10-140-15,-1-12-427 16</inkml:trace>
  <inkml:trace contextRef="#ctx0" brushRef="#br0" timeOffset="4463.59">12483 727 594 0,'0'0'15'16,"0"0"24"-16,0 0 111 16,0 0-58-16,0 0-31 15,0 0-32-15,8-41 9 16,-8 37 25-16,-5-1-12 0,-3 2-13 15,-4 3-21 1,-9 0 1-16,-5 0-4 0,-4 14 4 16,0 3 14-1,3 3-4-15,7 0-19 0,4-2-2 16,7-3-4-16,8 1-3 16,1-9 0-16,0 0-4 15,9-2-3 1,10-5-10-16,11 0-1 0,3 0-1 15,1-6-21-15,-3-3 17 16,-5 3 13-16,-8 4 10 16,-5 2 2-16,-4 0 9 15,-3 0 12-15,3 12 3 16,-5 5 5-16,2 1-15 16,-3 2-14-16,2 0-2 15,1-1-7-15,6-5-188 16,6-11-440-16</inkml:trace>
  <inkml:trace contextRef="#ctx0" brushRef="#br0" timeOffset="5468.41">13260 576 847 0,'0'0'61'0,"0"0"41"0,0 0 0 15,0 0-30 1,0 0 8-16,88 72-27 16,-66-43-12-16,-1 3-6 0,-3 0-16 15,0-4-12 1,-6-2-7-16,-2-1 0 0,-4-4-8 16,-4-3-71-16,-2-6-70 15,0-4-64-15,1-8-171 16</inkml:trace>
  <inkml:trace contextRef="#ctx0" brushRef="#br0" timeOffset="5716.64">13532 554 928 0,'0'0'17'16,"0"0"47"-16,0 0 44 15,0 0-69 1,0 0 21-16,-47 75 31 0,29-35-42 16,2-2-9-16,0-1-22 15,2-1-6-15,-2-1-11 16,1-2-1-16,0-4-1 16,4-4-57-16,1-6-66 15,4-7-128-15,6-12-229 16</inkml:trace>
  <inkml:trace contextRef="#ctx0" brushRef="#br0" timeOffset="6216.17">13890 658 740 0,'0'0'193'0,"0"0"-179"16,0 0 83-1,0 0 10-15,0 0-59 16,0 0-14-16,13-64-15 0,-13 56-14 15,-1 0-1 1,-13 4-3-16,-5 1-1 0,-5 3 2 16,-6 0 0-16,-2 10 2 15,-1 8 1-15,7 4 6 16,2 1-3-16,8-5-6 16,8-3-2-16,7 0-2 15,1-5-3-15,0-1 0 16,17-3-10-16,5-6-11 15,4 0 5-15,3 0 9 16,-4-3-5-16,-8-2 17 16,-6 4 1-16,-5 1 10 0,-4 0 5 15,1 1-4 1,0 11 10-16,0 5-8 0,-3 0-9 16,7-1-2-16,-1 1-3 15,5-3-17-15,3-5-147 16,3-6-152-16</inkml:trace>
  <inkml:trace contextRef="#ctx0" brushRef="#br0" timeOffset="6510.37">14115 596 480 0,'0'0'175'0,"0"0"-138"15,0 88 90-15,0-47-21 16,0 3-14-16,0 2-19 16,0 0-24-16,3-5-16 15,4-2-14-15,-1-5-10 16,2-4-4-16,-4-5-5 15,-1-6 0-15,-1-4-13 16,-2-10-112-16,0-5-72 0,0 0-190 16</inkml:trace>
  <inkml:trace contextRef="#ctx0" brushRef="#br0" timeOffset="6759.72">14158 666 560 0,'0'0'5'16,"0"0"4"-16,0 0 65 15,0 0 40-15,0 0-48 16,79 16-1-16,-64 4 5 16,-4 2 15-16,-2 0 7 0,-1 1-17 15,-6-4-25-15,-2 3-25 16,0-5-25-16,-15 1-5 15,-5-4 4-15,0-4-6 16,0-6-181-16,13-4-183 16</inkml:trace>
  <inkml:trace contextRef="#ctx0" brushRef="#br0" timeOffset="7275.28">14598 680 174 0,'0'0'453'0,"0"0"-445"16,0 0 97-16,0 0 23 15,0 0-61-15,0 0-29 16,6-41-8-16,-6 35 7 16,0 0-1-16,0 2-9 15,-4 1-10-15,-14 3-7 16,-6 0-5-16,-8 6 3 0,-2 12 5 16,-3 4 6-16,6 0-8 15,7-2-1-15,6-1-9 16,7-4-1-1,8-2-7-15,3-5 2 16,0-2-13-16,14-5-28 16,11-1-10-16,6 0-27 0,4-14-2 15,1-3 24 1,-5-1-2-16,-6 6-2 0,-5 4 65 16,-10 5 26-16,-5 3 62 15,-4 0-27-15,-1 11 5 16,0 7 35-16,0-1-21 15,0 2-28-15,0 0-32 16,0-3-14-16,0-1-6 16,6-4 0-16,3-4-28 0,-2-7-125 15,4 0-165-15</inkml:trace>
  <inkml:trace contextRef="#ctx0" brushRef="#br0" timeOffset="7738.73">14782 639 800 0,'0'0'38'0,"0"0"110"0,-21 85 6 15,19-57-57 1,2-6-31-16,0-2-26 0,0-4-5 15,0-6-6 1,0-5-11-16,0-3-10 0,11-2-4 16,4 0-2-16,7 0 3 15,5-13-5-15,0-5-21 16,-2 0-15-16,-1-2-3 0,-5 3-8 16,-5 1 10-1,-6 4 19-15,-6 1 10 16,-2 7 4-16,0 1 3 15,0 2 1-15,0 1 0 0,-4 0 0 16,-4 1-2 0,-4 12 2-16,2 3 22 0,3 1 2 15,1 0-7-15,4-2 4 16,-1 0 4-16,3-5-11 16,0 2-9-16,0-3-5 15,11-1-4-15,5-2-26 16,0-6-120-16,4 0-233 15</inkml:trace>
  <inkml:trace contextRef="#ctx0" brushRef="#br0" timeOffset="8024.96">15295 658 834 0,'0'0'26'0,"0"0"3"0,0 0 87 16,0 86-1-16,0-63-48 15,0 2-23-15,0-4-21 16,0-3-17-16,0-4-1 15,0-4-5-15,0-2 0 16,0-7-1-16,0 2-53 0,0-3-126 16,0 0-161-16</inkml:trace>
  <inkml:trace contextRef="#ctx0" brushRef="#br0" timeOffset="8209.7">15169 666 852 0,'0'0'97'16,"0"0"-15"-16,0 0 85 15,0 0-99-15,0 0-40 16,93-16-7-16,-54 16-17 16,1 0-4-16,-5 0-7 15,-6 0-70-15,-3 0-177 16,-9 0-248-16</inkml:trace>
  <inkml:trace contextRef="#ctx0" brushRef="#br0" timeOffset="8590.77">15595 739 839 0,'0'0'0'0,"0"0"13"15,0 0 10-15,88-10 21 0,-67 2-5 16,-5 0-15 0,-2-3-10-16,-5 1-14 15,-3-4 1-15,-5 0 18 0,-1 2-13 16,0-1 1-16,-1 4-3 16,-11-1-3-16,-2 5 2 15,-2 3 7-15,1 2-3 16,-8 0-7-16,0 7 1 15,-1 13 6-15,4 7 16 16,4 0 7-16,7 0-5 16,3 1-3-16,6-4-7 15,0-3 1-15,0-1-6 16,6-3-10-16,7-3 0 0,7-4 0 16,3-2-6-1,6-4-68-15,1-4-107 16,-3 0-272-16</inkml:trace>
  <inkml:trace contextRef="#ctx0" brushRef="#br0" timeOffset="8878.21">15935 587 407 0,'0'0'413'0,"0"0"-411"0,0 76 60 16,0-40 20-16,0 6-1 15,0-1-10-15,0 0-47 16,0-1-6-16,0-4-2 16,0-2-5-16,0-4-9 15,0-5-1-15,0-5-1 16,0-7 0-16,0-6-8 15,0-3-85-15,0-4-68 16,0-2-70-16,0-18-349 16</inkml:trace>
  <inkml:trace contextRef="#ctx0" brushRef="#br0" timeOffset="9110.02">16013 619 371 0,'0'0'321'16,"0"0"-305"-16,0 0 33 16,0 0 63-16,81 48-12 15,-64-23-12-15,-2-2-29 16,-5 0 1-16,-4-3 0 16,-4 0-17-16,-2-3-29 15,0 1-10-15,-18-4-4 16,-14-2-4-16,-6-5-105 15,1-7-272-15</inkml:trace>
  <inkml:trace contextRef="#ctx0" brushRef="#br0" timeOffset="9762.39">16330 625 810 0,'0'0'32'0,"0"0"67"16,0 84 18-16,-3-58-47 16,2-3-15-16,1-4-23 15,0-4-12-15,0-7-14 16,0-6-5-16,0-2 1 15,0 0 2-15,0 0 4 16,0 0 4-16,9-10-12 0,6-9-18 16,1-1-11-16,4 2-42 15,-1 2 6-15,-3 4 13 16,-1 4 26-16,-3 5-10 16,0 2-3-16,0 1-41 15,-3-1-16-15,-1-1 15 16,-1-2 31-16,0 0 41 15,-1-2 9-15,2-1 20 16,1-2 6-16,-3-1 28 16,1 0 5-16,-4 4 10 15,-1 1 0-15,-2 4 20 16,0 1-8-16,0 0-43 16,0 3-31-16,0 16-6 15,-2 5 46-15,-2 4-2 16,2-1-28-16,2 0-12 0,0-5-5 15,0-2-6 1,5-5-117-16,4-6-112 0,2-6-318 16</inkml:trace>
  <inkml:trace contextRef="#ctx0" brushRef="#br0" timeOffset="10236.59">16727 658 787 0,'0'0'16'15,"0"0"10"-15,0 0 28 16,0 0 26-16,16 78-38 15,-14-72-17-15,-1-4-11 16,1-2-4-16,1 0 6 16,2 0 23-16,2 0-2 15,3-5-37-15,2-7-3 16,5-1-46-16,-2-2-4 0,2 4-24 16,2-1 10-1,-3 5 32-15,0 2 27 16,1-1 8-16,-4 6 2 15,-1-3 3-15,-4 3-3 16,-4 0 7-16,-2 0 5 0,1 0 1 16,-2 3 10-16,4 8 30 15,-4 4-1-15,1 2 6 16,0 1-13-16,-2-1-24 16,2-1-7-16,1-2-12 15,-2-3-4-15,4 0-1 16,-1-4-30-16,4-1-98 15,5-6-61-15,4 0-307 16</inkml:trace>
  <inkml:trace contextRef="#ctx0" brushRef="#br0" timeOffset="10495.45">17160 592 777 0,'0'0'34'0,"0"0"-24"16,0 0 79-1,12 75 3-15,-6-50-24 16,1-3-22-16,1 0-11 16,0 0-22-16,0-4-13 15,3-4 0-15,-2-3-4 16,5-2-59-16,3-5-77 15,1-4-132-15,-1 0-291 16</inkml:trace>
  <inkml:trace contextRef="#ctx0" brushRef="#br0" timeOffset="10691.49">17325 583 827 0,'0'0'51'0,"0"0"-35"15,0 0 128-15,-79 75-24 16,57-45-40 0,1 1-30-16,2-4-22 0,0 3-21 15,3-1-7 1,-4-1 0-16,0-2-45 0,-2-9-206 16,5-11-598-16</inkml:trace>
  <inkml:trace contextRef="#ctx0" brushRef="#br0" timeOffset="11688.78">18151 594 385 0,'0'0'492'15,"0"0"-483"-15,0 0 102 16,0 0 55-16,25 84-56 15,-19-60-34-15,0-2-20 16,-2-5-39-16,2-5-7 16,-3-3-7-16,-1-4-2 15,-1-3-1-15,1-2-1 16,5 0-4-16,7 0-13 0,2-6 17 16,6-9-12-16,1-4-18 15,-5-1 15-15,1 3 4 16,-3 7 10-1,-5 4 2-15,-5 6 2 0,-3 0 11 16,0 0-2-16,3 8 8 16,0 7-4-1,-2 3-11-15,2 1-2 0,-1 0-2 16,1-3-6-16,2-1-81 16,0-7-112-16,3-7-215 15</inkml:trace>
  <inkml:trace contextRef="#ctx0" brushRef="#br0" timeOffset="11959.15">18582 596 574 0,'0'0'213'0,"0"0"-204"16,-8 103 92-16,2-56 12 15,0 1-1-15,3 2-24 16,2 0-38-16,1-5-11 16,0-1-21-16,0-4-10 15,0-8-3-15,0-5-5 16,0-8-1-16,0-8-34 16,-15-6-75-16,-2-5-88 0,1-3-194 15</inkml:trace>
  <inkml:trace contextRef="#ctx0" brushRef="#br0" timeOffset="12232.02">18529 645 675 0,'0'0'20'0,"0"0"-5"15,0 0 16 1,99-19 48-16,-74 22-16 16,-2 14-6-16,-2 4 6 0,-4 4-2 15,-5-2-10-15,-4 0 0 16,-5-3-13-16,-3-2-18 16,0-2-11-16,-8-3-7 15,-10-1-2-15,-4-4-1 16,1-3-73-16,5-5-144 15,7 0-124-15</inkml:trace>
  <inkml:trace contextRef="#ctx0" brushRef="#br0" timeOffset="12842.96">18658 698 593 0,'0'0'56'16,"0"0"66"0,0 0 24-16,0 0-30 0,0 0-34 15,0 0-30 1,31-12-9-16,-23 12-2 0,1 0-8 15,2 10-5-15,1 9-18 16,0 7 20-16,0 2-3 16,-1 4 0-16,-1 0-4 15,2 2-7-15,0-5-7 16,1 1-6-16,-1-5 0 16,2-5-3-16,-4-2-4 15,1-5-42-15,-1-7-103 0,1-6-165 16</inkml:trace>
  <inkml:trace contextRef="#ctx0" brushRef="#br0" timeOffset="13222.24">19029 744 850 0,'0'0'12'0,"0"0"-5"16,0 0-7-16,0 0 13 15,0 93 10-15,8-71-13 16,5-2-3-16,-1-5-5 0,0-8 0 16,3-2 11-16,-1-4 19 15,2-1 19 1,-3 0 7-16,0-11-23 0,-2-5-8 15,-5-5-9 1,-4-5 16-16,-2-2-28 16,0 1-4-16,-9 5-1 0,-14 4-1 15,-5 7-7-15,-2 5 4 16,2 6 2-16,4 0-5 16,4 11-8-16,7 8-114 15,6-1-47-15,7-3-111 16,0-3-297-16</inkml:trace>
  <inkml:trace contextRef="#ctx0" brushRef="#br0" timeOffset="13609.78">19374 698 672 0,'0'0'166'0,"0"0"-160"16,0 0-6 0,0 0 62-16,0 0 17 15,-6 96-23-15,3-67-4 16,0 0-19-16,3-4 2 0,0-3-11 15,0-5 7-15,1-5 5 16,10-7-7-16,1 0 8 16,7-4 3-16,5-1-1 15,6 0-17-15,1 0-11 16,-1-1-10-16,-3-4-1 16,-4 0-4-16,-3 3-18 15,-2 0-49-15,-3-1-56 16,1 1-59-16,-4-4-139 15</inkml:trace>
  <inkml:trace contextRef="#ctx0" brushRef="#br0" timeOffset="13836.03">19753 666 864 0,'0'0'10'0,"0"0"-9"16,0 0 90-16,-23 80 32 15,15-49-29-15,2 2-55 16,-2-2-21-16,0-3-14 0,-2-1-3 16,0-6-1-16,-4-5-119 15,-2-11-182-15</inkml:trace>
  <inkml:trace contextRef="#ctx0" brushRef="#br0" timeOffset="14038.81">19551 776 761 0,'0'0'190'0,"0"0"-189"16,0 0 5-16,-25 81 13 0,25-58 7 16,0 1-24-1,2-1-2-15,15-8-171 0,5-5-236 16</inkml:trace>
  <inkml:trace contextRef="#ctx0" brushRef="#br0" timeOffset="14312.44">19783 936 513 0,'0'0'393'15,"0"0"-388"-15,0 0 1 0,0 0-2 16,0 0 13-16,0 0-2 16,10 63-1-1,-8-41-7-15,2 2 11 16,1-3 20-16,-1-2 12 0,-1-3-15 15,-1-5 7 1,-2-3-8-16,0-2-3 0,0-4-13 16,-5 3-10-16,-13-2-1 15,-6-1-7-15,-3-2-9 16,5 0-183-16,10 0-182 16</inkml:trace>
  <inkml:trace contextRef="#ctx0" brushRef="#br0" timeOffset="14853.61">20163 752 49 0,'0'0'309'0,"0"0"-308"0,0 0 81 16,0 0 31-16,0 0-24 15,0 0-15-15,-15-63-10 16,-4 62-6-16,-7 1 24 16,-3 4-6-16,-4 15-6 15,0 3 6-15,8 1-43 16,5 1 10-16,10-3-31 16,7 1-7-16,3-6-2 15,0 0-6-15,9-4 0 16,12-6 2-16,4-5-12 15,1-1-12-15,2 0 18 16,-1 0-26-16,-4-3 15 0,-5 1-2 16,-7 2 19-1,-5 0 1-15,-3 0 4 0,-2 8-3 16,1 5 6-16,-1 3-2 16,1-2-2-16,-1-1-3 15,5-1-28-15,3-5-146 16,3-7-145-16</inkml:trace>
  <inkml:trace contextRef="#ctx0" brushRef="#br0" timeOffset="15342.79">20492 738 483 0,'0'0'130'0,"0"0"-123"16,0 0 69-16,0 0 6 15,0 0-35-15,0 0-10 0,0-3-13 16,-3 4-8-1,-10 12 45-15,-3 5 42 16,1 5-56-16,0 1-12 16,5 1-19-16,2 0-8 0,7-3-3 15,1-4-2 1,0-3-3-16,0-6 1 0,3-4-1 16,7-2 0-16,5-3 5 15,3 0 24-15,3-3-16 16,0-13-1-16,-3-5-2 15,0-6-8-15,-5-9 3 16,-5-3-5-16,-4-9 0 16,-4 1 1-16,-4 6-2 15,-19 2 0-15,-8 8-5 16,-11 7-14-16,-3 6-10 16,3 11-7-16,4 7-1 0,10 0-34 15,9 10-61 1,6 7-72-16,10 0-135 15</inkml:trace>
  <inkml:trace contextRef="#ctx0" brushRef="#br0" timeOffset="15974.57">20796 688 678 0,'0'0'1'15,"0"0"21"-15,-24 73 112 16,15-44-47-16,4 1-24 16,-1-5-7-16,3-3-24 15,2-7-5-15,1-5-8 16,0-6 16-16,0-4-2 0,0 0-6 15,6 0 13-15,12 0 6 16,7-4-23-16,7-8-13 16,-1-1-9-16,2-5-1 15,-2 0-4-15,-4 0-32 16,-6 1-20-16,-9 9-5 16,-5 2 18-16,-7 4-13 15,0 2 3-15,0 0-16 16,-12 0 31-16,-4 2 38 15,-1 10 1-15,4-1-1 16,3 5 1-16,5 1 22 16,5 0 32-16,0-2 14 15,0-1-6-15,0-2-6 16,6-1-6-16,6-1-22 0,-2 0-17 16,4 0-11-16,-2-1-1 15,3 2-59-15,4-5-154 16,5-4-226-16</inkml:trace>
  <inkml:trace contextRef="#ctx0" brushRef="#br0" timeOffset="16460.9">21398 819 574 0,'0'0'37'0,"0"0"97"16,0 0 3-16,0 0-69 16,0 0-29-16,0 0-10 15,9-80-15-15,-9 70 27 16,0 2 17-16,-1 1-12 15,-14 2-18-15,-9 4-22 16,-7 1-5-16,-4 0 8 0,2 11 20 16,5 3-9-1,6 4-6-15,6-5-11 0,8 1-3 16,5-2 0-16,3-4-1 16,0 1-3-16,5-2-4 15,14-1-2-15,5-3-6 16,1-3-4-16,2 0-34 15,-3 0 6-15,-3 0 1 16,-9 1 37-16,-3 6 10 16,0 4 2-16,-6 4 11 15,0 1 6-15,-2 1-2 16,1 0-9-16,2-1-4 16,2-2-4-16,4-3-9 0,2-4-70 15,5-4-170 1,1-3-170-16</inkml:trace>
  <inkml:trace contextRef="#ctx0" brushRef="#br0" timeOffset="16775.63">21719 650 771 0,'0'0'43'0,"0"0"54"16,5 71 19-16,2-43-15 16,1 0-27-16,-1 2-17 15,2-4-41-15,0 2-8 16,0-3-6-16,-1-4-1 15,3-2-1-15,-2-7-1 16,2-2-19-16,2-3-63 16,-2-7-44-16,-1 0-66 15,2-4-197-15</inkml:trace>
  <inkml:trace contextRef="#ctx0" brushRef="#br0" timeOffset="17025.82">21882 673 741 0,'0'0'86'0,"0"0"-20"15,0 0 108-15,-90 94-71 16,66-61-48-16,2 0-15 15,0 1-30-15,-1-2-10 16,-4-1-1-16,-5-3-53 16,-1-7-196-16,0-5-414 15</inkml:trace>
  <inkml:trace contextRef="#ctx0" brushRef="#br0" timeOffset="26601.62">8739 2202 967 0,'0'0'59'0,"0"0"-54"16,0 0 69-16,0 0-10 0,0 0-24 15,0 0-8 1,0 0-16-16,63-69-1 16,-51 57-1-16,-2-1 10 15,-2 0-2-15,-2 0-4 0,-2 2-10 16,-1 0 0 0,-1 1 1-16,-2 2 1 0,0 2-9 15,0 0 3-15,0 5 0 16,0-1-3-16,0 2 2 15,0 0-3-15,0 0 0 16,0 0-1-16,0 0 1 16,0 17 0-16,-3 6 1 15,-3 11-1-15,1 4 0 16,2 1 1-16,3 2 0 0,0-6-1 16,0-1 1-16,0-6-1 15,3-2-1-15,0-4-9 16,-1-2-5-16,-2-2-8 15,0-3-20 1,-2 0 1-16,-14-3-4 16,-4 2 28-16,-5-3 10 0,1-3 7 15,1 0 2 1,3-3 1-16,1 0 1 0,2-1-1 16,2-3 2-16,5 1 9 15,1-2 6-15,5 0 5 16,4 0 5-16,0 0 6 15,0 0-6-15,0 0-12 16,0 0-11-16,11 0-2 16,4 0 0-16,9 0 13 15,6 0 4-15,3 0-4 0,-3 0-4 16,-2 0-11-16,-6 0-2 16,-4 2-11-1,2 2-33-15,-2 2-87 16,-2-3-131-16,-4 0-324 15</inkml:trace>
  <inkml:trace contextRef="#ctx0" brushRef="#br0" timeOffset="26774.66">9167 2559 975 0,'0'0'249'0,"0"0"-243"15,0 0-9 1,0 0 3-16,0 0-52 0,0 0-67 16,8-15-255-16</inkml:trace>
  <inkml:trace contextRef="#ctx0" brushRef="#br0" timeOffset="30025.18">9799 1838 636 0,'0'0'54'0,"0"0"35"15,0 0 12 1,0 0 9-16,0 0-39 16,0 0-20-16,0 0-18 0,0-15-13 15,0 34-13-15,0 14 5 16,0 15 54 0,0 9-3-16,0 2-17 0,0 0-15 15,0-2-10-15,0-7-7 16,0-3 12-16,0-8-20 15,0-6-1-15,0-4-1 16,0-6-3-16,0-5-2 16,0-5-33-16,-2-8-68 15,-2-5-145-15,-1-4-301 16</inkml:trace>
  <inkml:trace contextRef="#ctx0" brushRef="#br0" timeOffset="30368.02">9711 1887 421 0,'0'0'583'0,"0"0"-578"16,0 0 52-16,0 0-1 15,0 0-27-15,0 0-24 16,104-74 7-16,-59 67-7 16,5 2-2-16,0-1 2 15,-1 2 2-15,-7 1 0 16,-11 1 9-16,-10 2-11 0,-10 0 8 16,-7 0-7-16,-4 2-6 15,0 11 0-15,0 3 2 16,-3 8-2-16,-6 5-49 15,0 0-113-15,1-2-198 16</inkml:trace>
  <inkml:trace contextRef="#ctx0" brushRef="#br0" timeOffset="30999.71">10327 2113 982 0,'0'0'3'0,"0"0"22"16,0 0 86-16,0 0-21 15,-15 98-23-15,6-71-13 16,0-1-16-16,0-2-23 16,3-6-6-16,1-5-4 15,1-6-4-15,3-6 0 16,1-1-1-16,0 0 1 0,0 0-1 16,0-7-5-1,0-12-15-15,4-8-30 0,5-5 12 16,5-2 6-16,0 0-13 15,0 6 25 1,-1 5 20-16,-4 8 2 16,-3 8 2-16,-3 4 24 0,0 3 6 15,0 0-15-15,4 4-15 16,1 13 16-16,6 6 20 16,0 4-1-1,0-1-15-15,-1 0 2 0,2-1-20 16,0-2-3-16,-3-2-3 15,-1-1-20-15,-1-3-74 16,-4-6-131-16,-5-5-422 16</inkml:trace>
  <inkml:trace contextRef="#ctx0" brushRef="#br0" timeOffset="31175.89">10722 2376 1068 0,'0'0'0'0,"0"0"-39"15,0 0-53-15,0 0-232 16</inkml:trace>
  <inkml:trace contextRef="#ctx0" brushRef="#br0" timeOffset="32075.18">11362 2060 293 0,'0'0'60'15,"0"0"48"-15,0 0 5 16,0 0 30-16,0 0-54 16,0 0-5-16,0-43 10 15,0 43 3-15,0 0-34 16,0 3-30-16,0 17-24 15,0 9 26-15,-4 7 24 16,-1 4-17-16,4 0 5 16,-1-4-22-16,-2-4 0 0,4-7-8 15,0-5-8-15,0-8-4 16,0-6-4-16,0-5 0 16,0-1 1-16,0 0 1 15,7-6-2-15,8-11-1 16,4-4-9-16,3-1-3 15,0 4-8-15,-1 4 0 16,-3 8-31-16,4 1-4 16,2 2 30-16,1 3 1 15,-1-1 7-15,-4-1-22 16,-3 1 16-16,-5-2 23 16,-4-1 0-16,2-2 5 15,-5-5 1-15,1 0 3 16,-2-3 1-16,-1 6 5 0,-1 0 14 15,-2 5 17 1,0 3-4-16,0 0-10 0,0 0-15 16,0 19-12-16,-6 9 7 15,-2 6-3-15,2 0-5 16,5-2-4-16,1-2-2 16,0-5-18-16,9-3-64 15,6-10-92-15,1-10-317 16</inkml:trace>
  <inkml:trace contextRef="#ctx0" brushRef="#br0" timeOffset="32549.33">12038 2199 694 0,'0'0'33'16,"0"0"46"-16,0 0 24 15,0 0-29-15,0 0-7 16,31-80-23-16,-31 70-17 0,0 3 8 16,-4 3 4-1,-11 2-9-15,-8 2 2 16,-9 2-9-16,-4 15 2 0,-1 6 6 15,4-1-7-15,8 0-14 16,8 0-10-16,8-5-6 16,8-3 4-16,1-4-4 15,0-3-11 1,16-2-23-16,9-5 5 0,7 0 12 16,2-4-45-16,3-8 27 15,-5-2 12-15,-9 6 28 16,-4 3 2-16,-9 5 5 15,-6 0 31-15,-1 0-3 16,0 5-16-16,0 5 16 16,2 3-26-16,2 2-2 0,1-3-6 15,2-3-9-15,5 1-67 16,0-8-119-16,4-2-158 16</inkml:trace>
  <inkml:trace contextRef="#ctx0" brushRef="#br0" timeOffset="32930.15">12357 2108 929 0,'0'0'13'0,"0"0"32"16,0 0 47-16,-16 74 0 0,16-58-58 15,0-1-19-15,0-7-7 16,0 0-2-16,6-5-4 16,4-3 0-16,5 0-1 15,3-1 3-15,5-11-4 16,0-5-10-16,0 3-16 16,-2-1 14-16,-2 5 10 15,-8 5 2-15,-4 5 11 16,-3 0 7-16,-1 0-3 0,0 13 9 15,0 0-13-15,0 1 7 16,2 1-9-16,-1-1-7 16,1 0-2-1,4-4-12-15,-2-4-78 0,2-5-207 16,-1-1-402 0</inkml:trace>
  <inkml:trace contextRef="#ctx0" brushRef="#br0" timeOffset="33202.95">12786 2080 861 0,'0'0'101'0,"0"0"-79"0,0 0-22 16,0 0 50-16,9 102-1 15,-7-63 7-15,-2 4-25 16,3 0 2-16,-1-2-8 16,-1 0-12-16,1-2-8 15,-1-2-4-15,1-3-1 16,1-9-2-16,0-4-51 16,1-9-71-16,-1-8-106 15,2-4-601-15</inkml:trace>
  <inkml:trace contextRef="#ctx0" brushRef="#br0" timeOffset="33551.38">12789 2113 903 0,'0'0'7'0,"0"0"-1"16,0 0 68-16,0 0-14 16,0 0-35-16,0 0-16 15,58-63-4-15,-42 63 6 16,-1 0 11-16,1 0-7 16,-1 14 4-16,0 4-8 15,-1 7 4-15,0 1 2 16,0 4 1-16,-2-1 7 0,-2-4 0 15,-2-4 1 1,-5-6-6-16,-3-4-4 16,0-4-9-16,0 0-7 0,-17-2-5 15,-5 0-9-15,-6-3-57 16,-4-2-102-16,1 0-162 16</inkml:trace>
  <inkml:trace contextRef="#ctx0" brushRef="#br0" timeOffset="34725.95">14992 1820 827 0,'0'0'81'15,"0"0"39"-15,0 0 3 16,0 0-59-16,0 0-42 0,0 0 12 15,20 103 23-15,-19-52-14 16,-1 2 1-16,0-2-12 16,0-3-11-16,0-4-8 15,0-6-7-15,0-5-5 16,0-4 0-16,0-5-1 16,-3-7-19-16,-6-4-45 15,-2-4-76-15,-5-4-109 16,3-5-155-16</inkml:trace>
  <inkml:trace contextRef="#ctx0" brushRef="#br0" timeOffset="35040.66">14697 1712 828 0,'0'0'68'0,"0"0"-27"16,0 0 57-16,0 0-27 15,0 0-20-15,108-4-4 16,-46 4 3-16,6 4-12 0,4 3-1 15,-5 0-2-15,-7-1-22 16,-11-1-11-16,-13-1-2 16,-9 1-17-16,-8 1-65 15,-10-5-223-15,-9-1-540 16</inkml:trace>
  <inkml:trace contextRef="#ctx0" brushRef="#br0" timeOffset="36229.1">15526 2311 44 0,'0'0'791'0,"0"0"-780"16,0 0-11-16,0 0 36 16,0 0 18-16,0 0-5 15,-6-23-21-15,6 19-17 16,0 0 17-16,0 0 13 15,0-1-6-15,0 3-7 16,0 0 0-16,0-1-3 16,0 2-5-16,0 1-1 15,0 0-1-15,3 0-12 16,-1 0-6-16,-1 0-5 16,1 0 1-16,1 0 1 0,0 0 3 15,1 0 2 1,-1 0 3-16,0 0 0 0,0 0-3 15,5 0 1-15,-2 0-2 16,2 0 3-16,-2 0-2 16,-1 3 0-16,1 1-1 15,-3 3-1-15,0 0-3 16,-2 5 3-16,1 0 1 16,-2 0 1-16,0 1-2 15,0-1-1-15,0 0-1 16,0 1 1-16,-6-1 0 15,-3 0-3-15,-2 1 4 16,-3 0 5-16,-2-1-3 16,0-5-2-16,1-1 0 15,-1-3 0-15,2-3 5 0,1 0-1 16,2 0-2-16,1 0-2 16,3-10 7-1,-2-2-5-15,1-6 4 16,0 0-6-16,1-3 4 0,3 1-4 15,2-2 0-15,2 1 1 16,0-1 1-16,0 1-4 16,0 0 1-16,0 0-1 15,5 1 0-15,1-1 0 16,3 1-5-16,0 4 6 16,-2 3-1-16,-1 3-6 15,0 4 7-15,-2 2-3 16,-1 2 1-16,4 1-8 0,0 1 5 15,3 0 4-15,4 0 2 16,2 0 0 0,2 0 0-16,1 0 0 0,3 0 2 15,0 0 0-15,0 0-1 16,-4 0 4-16,-4 0 2 16,-5-1-6-16,-5-5-1 15,-4 0-29-15,0 0-44 16,-4 0-136-16,-13-1-223 15</inkml:trace>
  <inkml:trace contextRef="#ctx0" brushRef="#br0" timeOffset="40189.77">16199 1989 608 0,'0'0'115'0,"0"0"-61"0,0 0 47 16,0 0-1-16,0 0-18 16,0 0-33-16,0 0-5 15,0 0 5-15,8 0-12 16,5 0 8-16,5 0-8 15,6 0-2-15,3 0-5 16,1 0-10-16,-1 0-13 16,-1 0-3-16,-4 0-4 15,-3 0-4-15,-4 0-37 16,1 0-34-16,-2 0-83 0,-3 0-92 16,-4 0-90-1</inkml:trace>
  <inkml:trace contextRef="#ctx0" brushRef="#br0" timeOffset="40409.69">16198 2146 896 0,'0'0'22'16,"0"0"-1"-16,0 0 47 0,0 0 14 15,97 10-3-15,-48-10-35 16,0 0-29-16,-3 1-13 16,-7 2-2-1,-6-1-59-15,-6-2-162 0,-7 0-236 16</inkml:trace>
  <inkml:trace contextRef="#ctx0" brushRef="#br0" timeOffset="42093.47">17096 1442 364 0,'0'0'187'0,"0"0"-157"0,0 0 52 16,0 0 44-16,0 0-42 15,0 0-29-15,-9 0-24 16,7 0-1-16,-1 0 0 15,-4 0-11-15,-2 0-7 16,-2 0-6-16,-3-1 2 16,-1-1 1-16,-3 2 0 15,-3 0 2-15,-5 0-3 16,-2 0-4-16,-2 0 4 0,2 0-6 16,3 0 0-1,4 5 2-15,6-3-2 16,4 3 1-16,3-3-3 15,4 1 0-15,4-1 0 16,0-2-6-16,0 4 4 0,0 3 2 16,0 2 4-16,2 5 14 15,7 5-11-15,1 1-3 16,-2 2 3-16,2 1-3 16,-1 3-3-16,-4 5-1 0,1 1 2 15,-2 5 3 1,1 5-1-16,-4 0 4 0,-1 4-1 15,0 3 1 1,0 2-1-16,-1 0 2 0,-8 4-2 16,-1-2-3-16,3 1-2 15,-2-1 3 1,5-3 0-16,2-4 1 16,1-5-3-16,1-5 4 0,0-3-5 15,0-4 2-15,3-4 4 16,3-4-5-16,1-5-2 15,-1-4 0-15,0-3 1 16,0-4 3-16,3-2 0 16,3-3 1-16,5 0 1 15,8 0 4-15,5 0-1 16,2-1-7-16,3-2-3 0,-4 0 1 16,-6 2 0-16,-4-2-1 15,-6 2-3-15,-5-1-29 16,-5-2-105-16,-5-2-173 15</inkml:trace>
  <inkml:trace contextRef="#ctx0" brushRef="#br0" timeOffset="43140.55">16970 1532 280 0,'0'0'109'0,"0"0"-100"16,0 0 26-16,0 0 5 0,0 0 13 15,0 0 3-15,0-5-11 16,0 3 7-16,0 2 9 15,0-4-20-15,0 2-26 16,0 0-5-16,0 0 0 16,0 2-5-1,0 0 4-15,0 0-2 0,0 0-4 16,0 0 3-16,0 0 9 16,0 0 7-16,0-1 7 15,0 1 6-15,0 0 2 16,0 0 1-16,0 0-5 15,0 0-14-15,0 10-19 0,0 18 0 16,0 10 11-16,0 11 7 16,0 8 5-1,0 6-15-15,0 2 5 0,2 0-4 16,6-3 4-16,2-4-4 16,2-4-5-16,2-4-2 15,0-3 0-15,0-3 0 16,-3-6-1-16,-6-2-1 15,-5-4-1-15,0-4-13 16,0 0-34-16,0-5-31 16,-3-5-82-16,1-9-160 15</inkml:trace>
  <inkml:trace contextRef="#ctx0" brushRef="#br0" timeOffset="44041.6">17350 1620 657 0,'0'0'181'0,"0"0"-159"15,0 0 30-15,0 0 21 16,0 0-12-16,0 0-9 15,-8-12-36-15,8 5-14 16,0-3-2-16,3 1-2 16,3-3 2-16,3 1 1 15,-2 1 2-15,1 3-3 16,-2 2 1-16,2 0-1 16,0 5 2-16,-2 0 0 15,2 0 3-15,0 1-5 16,-2 12 0-16,-1 5 3 15,-2 2-2-15,-3 3 1 0,0-3 4 16,-3 2 9 0,-8-4-8-16,-2-2 8 15,-1-3 5-15,1-3 0 0,3-6-7 16,1-4 2-16,-1 0 4 16,2 0 3-16,-1-4-8 15,3-10-2-15,-1-7-4 16,4 1-8-16,1-5 0 15,2-2 0-15,0-3 0 16,0 3 0-16,0-2 0 16,0 4-5-16,0 0 5 15,6 6-1-15,0 6-2 16,0 3-3-16,-2 4 5 16,2 2-2-16,2 1-1 15,5 0-5-15,5 2 9 0,5 1 2 16,5 0-1-16,2 0 0 15,1 0 3-15,2 0 2 16,-3-3 4-16,-5 0-5 16,-4-3-3-16,-8 3-2 15,-7 2-29-15,-2 0-86 16,-4 0-75-16,0-3-212 16</inkml:trace>
  <inkml:trace contextRef="#ctx0" brushRef="#br0" timeOffset="44492.25">17730 1594 118 0,'0'0'597'16,"0"0"-558"-16,0 0 100 16,0 0-12-16,0 0-29 15,0 0-50-15,3-3-42 16,-3 22-2-16,0 4 26 16,0 3-5-16,0 1-10 15,0 0-7-15,0-1-2 16,0 0-6-16,0-2-12 15,0-7-122-15,1-10-241 16</inkml:trace>
  <inkml:trace contextRef="#ctx0" brushRef="#br0" timeOffset="45031.74">18167 1496 901 0,'0'0'14'0,"0"0"-7"16,0 0-3-16,0 0 36 16,0 0 1-16,-9 88-22 15,9-59-2-15,0-4-15 16,10-4 6-16,6-3-1 0,1-5 0 15,4-4 0 1,2-9 3-16,0 0 6 16,3 0-4-16,-2-13-4 15,-6-3 5-15,-4-5-7 16,-5-2 1-16,-4-7-4 0,-3 3-3 16,-2-1 3-16,0 4-2 15,-8 3 3-15,-13 5 15 16,-6 6-5-16,-11 6-14 15,-4 4-1-15,1 0-1 16,4 0 1-16,10 10-4 16,6 4-34-16,7 4-68 0,9 1-49 15,5-2-183 1</inkml:trace>
  <inkml:trace contextRef="#ctx0" brushRef="#br0" timeOffset="45556.67">18756 1442 716 0,'0'0'137'0,"0"0"-128"16,0 0 27-16,0 0 7 15,0 0 9-15,-27 72-23 16,27-44-12-16,0-4-15 16,0-2 10-16,5-6-7 15,8-3-1-15,2-4 6 16,5-5-8-16,2-4 9 16,2 0 2-16,3 0-5 15,-2-6-3-15,-3-8 1 0,-5-2-3 16,-4-4 0-1,-7-2 1-15,-6-3 0 0,0 2-3 16,-6 1-1-16,-15 2 10 16,-4 6-6-16,-3 5-1 15,-5 6-3-15,-3 3-10 16,0 2-61-16,2 12-137 16,4 3-358-16</inkml:trace>
  <inkml:trace contextRef="#ctx0" brushRef="#br0" timeOffset="46421.37">17515 1976 556 0,'0'0'111'0,"0"0"-34"15,0 0 61 1,0 0-26-16,0 0-25 16,0 0-39-16,-90 6-17 15,77 11-16-15,6 4 0 16,5 1-11-16,2 0-4 15,0-1 4-15,9-1 4 0,12-6-8 16,6-2 1-16,4-5 2 16,6-6 1-16,1-1-4 15,0 0 0-15,-5-10-3 16,-10-6 0-16,-4-3 3 16,-7-4 0-16,-6-4-6 15,-6-2 0-15,0 1 2 16,-9 2 4-16,-9 6 2 0,-4 6 10 15,-5 6-1 1,-1 6-2-16,-2 2-9 16,3 0-4-16,7 11-4 0,4 9-19 15,7 5-100-15,9-3-54 16,0-2-244-16</inkml:trace>
  <inkml:trace contextRef="#ctx0" brushRef="#br0" timeOffset="47033.05">18015 2035 843 0,'0'0'17'0,"0"0"2"16,0 0 34-16,0 0-28 16,0 0-24-16,0 0-1 15,0 0-7-15,58-64-1 16,-36 64 8-16,-4 0 4 15,-2 0 0-15,-5 6 6 0,-3 8-1 16,-7 2 17 0,-1 0 5-16,0 3-5 0,-4-4-6 15,-7-1 10-15,-2-3 6 16,1-2-13-16,1-4-5 16,0-3-3-16,-2-2-1 15,0 0 3-15,1 0-5 16,0-7-6-16,3-6 6 15,2-5-7-15,1-3 1 16,1-3-6-16,4-3-3 16,1 0 3-16,0 2-18 15,0 2 15-15,0 4 3 16,0 2-1-16,0 3-6 0,1 2 3 16,7 1 4-16,2 3 1 15,4 2 9 1,2 0-10-16,5 2 9 15,4 1 3-15,5 2 7 0,1-1-4 16,-1 2-8-16,-9 0-5 16,-4 0-2-16,-5 0-65 15,-1 0-88-15,-2 0-187 16</inkml:trace>
  <inkml:trace contextRef="#ctx0" brushRef="#br0" timeOffset="47505.24">18334 1982 736 0,'0'0'81'15,"0"0"-74"-15,0 0 7 16,0 0 22-16,0 0-2 16,0 0-3-16,70-8-8 0,-56 8 6 15,-1 3 6-15,-4 5-2 16,-3 1-9-16,-5 0 2 15,-1 1 0-15,0 3-6 16,0 0 8-16,-9 0-1 16,-2 2-5-16,2-2 4 15,-1-2 6-15,7-3-10 16,2 0-5-16,1-2-12 16,0 2 0-16,0-3 0 15,3 1 2-15,5 0-5 0,2-2-2 16,3-1-16-1,2 0-55-15,3-3-92 0,-1 0-215 16</inkml:trace>
  <inkml:trace contextRef="#ctx0" brushRef="#br0" timeOffset="47933.02">18743 1924 241 0,'0'0'588'0,"0"0"-567"0,0 0 13 15,0 0 18 1,0 0-9-16,0 0-14 0,-73 59-24 16,67-37 1-16,4-2-4 15,2-5 1-15,0-3 7 16,0-4-1-16,12-5 0 16,6-3 6-16,4 0 7 15,3 0-8-15,1-13-4 16,0-1-1-16,-4-6 4 15,-7 0 2-15,-5 0 2 16,-8-2 10-16,-2 4-27 0,-6 2-4 16,-20 6 1-16,-8 5 0 15,-6 5 1-15,0 0-33 16,-1 7-123 0,8 7-131-16</inkml:trace>
  <inkml:trace contextRef="#ctx0" brushRef="#br0" timeOffset="48570.36">17594 2455 769 0,'0'0'106'15,"0"0"-18"-15,0 0 28 16,0 0-44-16,0 0-45 0,0 0-12 16,0 44-1-16,0-23-1 15,0-2-6 1,10-3-2-16,7-4 5 0,5-4-7 16,5-6 6-16,4-2 0 15,5 0 5-15,-3-12-8 16,-5-7-5-16,-5-3 3 15,-11-3 1-15,-5-3-2 16,-5 1-3-16,-2 4-2 16,0 4 0-16,-15 5-8 15,-6 5 1-15,-4 6 2 16,-4 3 7-16,4 0-8 16,-1 14-47-16,7 8-55 15,5 1-83-15,10 1-195 16</inkml:trace>
  <inkml:trace contextRef="#ctx0" brushRef="#br0" timeOffset="49118.5">18203 2396 711 0,'0'0'80'16,"0"0"-2"-16,0 0-2 16,0 0-34-16,0 0-12 15,0 0-9-15,0 0 5 16,-36 63-14-16,36-45-6 16,0-1 3-16,1-4-7 15,12-4 5-15,6-4-3 16,1-5 4-16,5 0 5 15,3 0-3-15,-3-9 1 0,-2-5-8 16,-7-5 2 0,-3-1-2-16,-5-2 6 0,-5 1 0 15,-3-1 2 1,0-1-10-16,-8 6 7 0,-9 5-7 16,-5 3 6-16,-7 5-7 15,-1 4 0-15,0 0 0 16,2 4-5-16,4 12-53 15,7 1-78-15,9 1-95 16,8 0-526-16</inkml:trace>
  <inkml:trace contextRef="#ctx0" brushRef="#br0" timeOffset="49725.99">18686 2429 857 0,'0'0'73'16,"0"0"-65"-16,0 0 14 16,0 0-21-1,0 0 8-15,27-72-4 0,-14 66-5 16,4 1-13-16,-5 5 13 16,-2 0 0-16,0 0 11 15,-5 13-3-15,0 4 26 16,-5 7 2-16,0 0-5 15,0 3-13-15,-8-2 18 16,-5-3-16-16,1-4-8 16,-3-8 6-16,3-4-7 0,1-4 7 15,-2-2 9 1,1 0-2-16,0-8-8 0,2-10-9 16,1-4-3-16,3-6-5 15,-1-3-3-15,5-4-5 16,2-3-11-16,0 5-6 15,0 3-4-15,6 9 27 16,3 8-5-16,0 4 6 16,4 5 1-16,1-1 12 15,6 3 6-15,5 0 8 16,3-1 5-16,5 0-11 16,-3 1-8-16,-2 0 0 15,-9-2-7-15,-7 4-5 16,-5-2-49-16,-4 2-77 15,-1 0-192-15</inkml:trace>
  <inkml:trace contextRef="#ctx0" brushRef="#br0" timeOffset="50446.43">19019 2384 833 0,'0'0'95'16,"0"0"-56"-16,0 0 78 16,0 0-39-16,0 0-28 15,0 0-24-15,-3-18-17 16,3 18 5-16,4 0 9 16,1 0 8-16,-2 0-3 0,1 0 0 15,-1 0-4-15,0 0-3 16,2 0-5-16,2 0-1 15,2 7-4-15,2-1-2 16,0 1-3-16,-2 1 2 16,-1 0-3-16,-3 3-4 15,-2 0 0-15,-2 3 0 16,1 0 0-16,-2-1-1 16,0-1 1-16,0 0 0 15,-3-1-1-15,-5-3 0 16,3 0 0-16,-1-5 0 15,5-2 2-15,-1-1-2 16,2 0-2-16,0 0-7 16,0 0-6-16,0 1 1 0,0 1-10 15,0-1-22 1,3 2-5-16,3 2-8 0,2 1 36 16,0 0 3-1,0 2 17-15,1 1 3 0,-3-1 0 16,0 2 0-16,-2-1 6 15,-1-2 15-15,-3-1 8 16,0-3-7-16,0 3 2 16,-13 0 0-16,-10-1 0 15,-3 0 2-15,-4-3-19 16,6-2-7-16,3 0-20 16,9 0-59-16,8-5-96 15,4-15-316-15</inkml:trace>
  <inkml:trace contextRef="#ctx0" brushRef="#br0" timeOffset="51609.45">19304 1435 635 0,'0'0'72'0,"0"0"-27"15,0 0 72-15,0 0-36 16,0 0-53-16,0 0-10 16,71-2-12-16,-32 2 0 15,4-1-2-15,-2 1-3 16,1-1 1-16,-2 1-1 16,-4-2 2-16,-10 2 5 15,-9 0 4-15,-8 0 2 16,-8 0 3-16,-1 0 7 0,0 0 3 15,0 0-11 1,0 0-16-16,0 0 2 0,-7 12 10 16,-2 5-8-16,0 7 7 15,0 5 6-15,0 5 3 16,3 5-1-16,2 7-2 16,2 3 2-16,2 2-10 15,0 1-4-15,0-1-4 16,0 1 1-16,8 1 1 15,6 1-2-15,0 0 1 0,4-1-2 16,-2 0 1 0,0-6-1-16,1-2 0 15,-2-7 0-15,-2-1 0 16,1-7 2-16,-4 3-1 16,1-3-1-16,-3-1 1 0,-1-1-1 15,-1-3 2-15,-5-2-2 16,1-2 0-16,-2-4 0 15,0-1 2-15,0-2-2 16,0-3 0-16,-9 0-2 16,-8-6 1-16,-9 0 1 15,-12-1 7-15,-5-1-2 16,-9-1 0-16,-5-2-4 16,3 0 5-16,3 0-4 0,8 0 5 15,18 0-6 1,7-2-1-16,13-2-12 0,5-6-58 15,0-5-69-15,26-9-259 16</inkml:trace>
  <inkml:trace contextRef="#ctx0" brushRef="#br0" timeOffset="52390.07">19411 1510 82 0,'0'0'131'16,"0"0"46"-16,0 0-46 15,0 0 18-15,0 0-27 16,0 0-43-16,-9-26-12 0,9 26-3 16,0 0-19-1,0 0-18-15,0 0 0 0,0 0-3 16,0 6-24-16,0 11-3 16,0 8 3-16,0 7 16 15,2 6-7-15,4 5 11 16,1 7-4-16,2 1 11 15,3 5-5-15,1 5-6 16,5-1-12-16,5 2-1 16,2-1-2-16,3 1-1 15,1-1-3-15,-7-9-12 16,-2-2 2-16,-8-5 7 16,-4-4 6-16,-3-2 0 15,-4-2 0-15,-1-1 1 16,2-3 0-16,-1-6 2 15,5-2-3-15,2-5 0 0,4-5-27 16,4-3-128 0,7-10-61-16,0-2-471 0</inkml:trace>
  <inkml:trace contextRef="#ctx0" brushRef="#br0" timeOffset="67831.63">8654 3598 299 0,'0'0'195'15,"0"0"-193"-15,0 0 30 0,0 0 58 16,0 0 9-16,0 0-5 15,0 0-31-15,3-16 4 16,-3 16 8-16,0 0 5 16,0 0-13-16,0 0-8 15,0 0-12-15,0-3-14 16,0 3-9-16,0-2-10 16,3-4-1-16,2-2-11 15,7-5-2-15,4 1-5 16,5 0 5-16,3 1-1 15,1-1-1-15,-1 5 1 16,2 2-2-16,-4 3 2 16,-7 2-3-16,3 0 0 15,-8 0-4-15,2 9-2 0,-6 8 4 16,0 6-6-16,-6 3 6 16,0 2 0-16,0 1 4 15,0 2-2-15,0-3 4 16,-3 1-2-16,-8-1-5 15,-5-2-5-15,-6 1 0 16,1-1-3-16,-3-4 14 16,2-1 2-16,-2 0-1 15,7-1 0-15,1-2 0 16,4-2 0-16,3-5 0 16,2-3 1-16,4-2-1 15,3-2 0-15,0-4-1 16,0 2 0-16,0 0-1 0,0 2 2 15,10 0 2-15,7 0 1 16,2 1 1 0,3-3 11-16,-1 0-10 0,0 1 0 15,0-2-3-15,-2 5-1 16,-2-2-2-16,-1-2 1 16,2 1-19-16,-1-1-80 15,0-2-112-15,-3 0-236 16</inkml:trace>
  <inkml:trace contextRef="#ctx0" brushRef="#br0" timeOffset="68068.7">9299 3988 1047 0,'0'0'41'0,"0"0"-41"16,0 0-9-1,0 0-106-15,0 0-203 16</inkml:trace>
  <inkml:trace contextRef="#ctx0" brushRef="#br0" timeOffset="73196.59">9275 4042 390 0,'0'0'158'0,"0"0"-47"15,0 0 28-15,0 0-18 0,0 0-10 16,0 0-18-16,0 0-23 16,0 0-9-16,0 0-11 15,0 0-16-15,0 0-24 16,0 0-9-16,0 0-1 16,0 0-20-16,3 0-93 15,3-1-188-15</inkml:trace>
  <inkml:trace contextRef="#ctx0" brushRef="#br0" timeOffset="76977.82">10017 3440 398 0,'0'0'68'15,"0"0"-36"-15,0 0 56 16,0 0-8-16,0 0 25 15,0 0-48-15,0 0-10 16,-2-42-5-16,4 38-2 16,-1-1-15-16,-1 3 13 15,2 0-1-15,-2 1 3 16,0-1-10-16,0 1-4 16,0 1-3-16,0 0-2 15,0 0 1-15,0 0-6 16,0 0-16-16,1 17-8 15,2 17 8-15,1 15 37 0,-2 12-7 16,-2 2 11 0,0-1-14-16,0-8-5 0,0-5-6 15,0-9-10-15,0-7-5 16,0-5-1-16,1-4-2 16,1-7 1-16,-1-5-19 15,-1-7-78-15,0-5-83 16,0 0-103-16,0-19-254 15</inkml:trace>
  <inkml:trace contextRef="#ctx0" brushRef="#br0" timeOffset="77302.07">9997 3446 851 0,'0'0'10'15,"0"0"9"-15,0 0 43 16,1-73-9-16,13 59-14 16,5 1-3-16,1 1-20 15,2 4 0-15,2 1 4 16,-2 4 8-16,-4 3 0 16,3 0-15-16,-3 10-9 15,-3 10 4-15,4 7 10 16,-8 7 13-16,-4 2-2 15,-2 3-10-15,-2 0-5 16,-3 4-5-16,0-2-3 0,0-1-6 16,0-1-9-1,0-3 2-15,0-3-116 0,0-6-106 16,0-7-299 0</inkml:trace>
  <inkml:trace contextRef="#ctx0" brushRef="#br0" timeOffset="77900.04">10558 3521 689 0,'0'0'168'16,"0"0"-161"0,0 0 106-16,-19 83 28 0,4-45-33 15,-2 4-43-15,4-3-7 16,-2-5-28-16,3-5-16 16,7-6-7-16,1-9-5 15,4-6-1-15,0-5-1 16,0-3 0-16,0 0 0 15,0-3 0-15,6-19-17 16,8-11-33-16,6-9 3 16,1-4 4-16,-3 3-14 15,0 7 36-15,-6 12 20 16,-4 9 2-16,-3 8 4 16,-2 7 25-16,0 0-7 15,3 1-15-15,2 19 8 0,5 5 20 16,-1 7 10-1,2 0-28-15,-1-1-15 0,4-1-2 16,0-1-1-16,-3-4-4 16,4-4-102-16,-5-9-192 15,-1-10-316-15</inkml:trace>
  <inkml:trace contextRef="#ctx0" brushRef="#br0" timeOffset="78396.76">10970 3636 700 0,'0'0'68'0,"0"0"-38"15,0 0 60-15,0 0-12 16,0 0-3-16,0 0-18 16,-24-11-28-16,20 17-26 15,-4 14 2-15,-1 3 4 0,-1 7 9 16,2 0-4 0,4-2-8-16,4-2-3 0,0-5 0 15,0-3-2 1,0-4-1-16,10-4 2 0,2-8-2 15,5-2 6 1,5 0 7-16,3-12-1 0,2-9-7 16,-4-5-3-16,-3-5-2 15,-5-5 0-15,-7 0-8 16,-7 1-2-16,-1 4 10 16,-1 5 2-16,-16 9 11 15,-1 3-4-15,-7 8 0 16,-2 6-7-16,-1 0-2 15,1 6-3-15,6 13-6 16,2 5-56-16,8 3-120 0,4-3-104 16,7-4-117-16</inkml:trace>
  <inkml:trace contextRef="#ctx0" brushRef="#br0" timeOffset="79178.89">11249 3576 363 0,'0'0'356'0,"0"0"-291"15,0 0 5-15,0 0-52 16,0 0 27-16,0 72 55 16,0-38-29-16,-2 1-3 15,-1-3-26-15,3-7-24 16,0-5 6-16,0-5 8 16,8-7-1-16,7-4-7 15,3-4 16-15,9 0 8 16,7-7-19-16,3-7-20 15,-3 2-7-15,-4 0-2 16,-7 5 0-16,-7 4-1 0,-4 1-2 16,-2 1-14-16,-2 1-27 15,-1 0-10-15,1 0-43 16,1 0-58-16,-3 0-51 16,0 0-103-16</inkml:trace>
  <inkml:trace contextRef="#ctx0" brushRef="#br0" timeOffset="79436.18">11601 3557 769 0,'0'0'82'15,"0"0"-71"-15,0 0 79 0,0 0-22 16,0 0-45-16,0 0 51 15,-29 68-8-15,23-36-32 16,1-1-8-16,2-2-14 16,0-1-10-16,0-3-2 15,0-1-4-15,-2-4-88 16,-1-5-176-16,-1-7-129 16</inkml:trace>
  <inkml:trace contextRef="#ctx0" brushRef="#br0" timeOffset="79704.49">11652 3780 929 0,'0'0'113'0,"0"0"-113"15,0 0-8-15,0 0-6 16,0 0 14-16,0 0 8 15,58 77-6-15,-39-56 0 16,-5-3-1-16,-1-2 6 16,-10-4 25-16,-3-2-1 15,0-2-3-15,-3-1 15 0,-18 1-3 16,-4 0-24 0,-2 2-16-16,4-1-13 15,9-5-152-15,12-4-236 16</inkml:trace>
  <inkml:trace contextRef="#ctx0" brushRef="#br0" timeOffset="80599.59">11340 3577 63 0,'0'0'514'15,"0"0"-459"-15,0 0 61 16,0 0-33-16,0 0 37 16,0 0 5-16,55-64-27 15,-52 64-21-15,-3 0-29 16,2 4-43-16,-2 24-5 16,0 9 0-16,0 10 3 15,0 4 1-15,0 4-4 16,0-4-103-16,0-8-187 15</inkml:trace>
  <inkml:trace contextRef="#ctx0" brushRef="#br0" timeOffset="81154.06">12244 3967 609 0,'0'0'400'16,"0"0"-380"-16,0 0-4 15,0 0-13-15,0 0 17 16,0 0-4-16,4 88-15 16,2-58-1-16,0-5-123 15,-1-7-224-15</inkml:trace>
  <inkml:trace contextRef="#ctx0" brushRef="#br0" timeOffset="81570.67">12654 3443 853 0,'0'0'53'0,"0"0"-51"0,11 77 109 16,-5-26 7-16,4 9-28 15,2-1-36-15,6-3-7 16,0-4-27-16,0-5-12 16,-6-4-7-16,-5-5-1 15,-7-5-1-15,0-7-2 16,0-5-29-16,-13-6-116 16,-4-8-103-16,-2-7-129 15</inkml:trace>
  <inkml:trace contextRef="#ctx0" brushRef="#br0" timeOffset="81817.16">12744 3582 863 0,'0'0'3'16,"0"0"0"-16,0 0 33 0,0 0 0 15,98 9 25 1,-71 19-1-16,0 5-6 0,-6 3-10 15,-5-4-13 1,-7-1-1-16,-9 0-19 16,0-3-5-16,-10 1-5 0,-17 1-1 15,-6-4-4-15,-3-3-36 16,0-9-100 0,8-9-144-16,7-5-421 15</inkml:trace>
  <inkml:trace contextRef="#ctx0" brushRef="#br0" timeOffset="82321.49">13215 3652 269 0,'0'0'524'0,"0"0"-506"0,0 0 33 16,0 0 25-16,0 0-27 16,0 0-20-16,2-61-5 15,-2 47-2-15,0 4-11 16,-3 5-1-16,-8 3 1 15,-5 2-11-15,-8 2 0 0,-7 18 11 16,-2 7-5 0,-1 9 3-16,2 3 15 0,10-2 3 15,5-1 0 1,11-7-14-16,6-4-8 0,0-7-5 16,3-2 5-16,12-8-2 15,9-6 1-15,8-2 4 16,0-2 2-16,4-12-8 15,-4-2-2-15,-9 2-16 16,-8 3-6-16,-7 5 10 16,-4 4 9-16,-4 2 2 15,2 0-8-15,-1 0-8 16,1 6 12-16,2 8 0 16,5-1-73-16,0-5-81 15,0-2-149-15</inkml:trace>
  <inkml:trace contextRef="#ctx0" brushRef="#br0" timeOffset="82887.93">13490 3588 512 0,'0'0'310'16,"0"0"-297"-16,-24 76 32 0,19-45 3 16,5-3-5-16,0-2-20 15,0-5-5-15,14-5-16 16,1-8 3-16,5-4-2 15,2-4 3-15,0 0 4 16,-3-7-6-16,-7-8-3 16,-4-4 0-16,-5-3-2 15,-3-3 0-15,0-3-7 16,0 0 8-16,-9 0 0 16,-9 6-12-16,-9 0 4 0,-3 6 7 15,-1 4 1 1,5 3 4-16,7 3 1 0,10 1 0 15,6-3-1-15,3-2 0 16,0-5 1-16,9-7-4 16,13-5 2-16,5-4-1 15,1 1 0-15,-2-4 1 16,-8 3-1-16,-7 3-1 16,-7 7 0-16,-4 9 11 15,0 6 20-15,0 6-15 16,-11 0-17-16,-4 2 0 15,-4 18-3-15,2 8-4 16,4 7-15-16,6 0-79 0,4 2-96 16,3-2-120-16</inkml:trace>
  <inkml:trace contextRef="#ctx0" brushRef="#br0" timeOffset="83309.68">13812 3585 769 0,'0'0'124'0,"0"0"-117"16,0 0 40-1,-10 95 30-15,10-73-23 16,0-3-13-16,1-1-5 15,5-6-16-15,3-6-12 0,-3-4 0 16,3-2 1-16,4 0 12 16,4-8 1-16,2-12-22 15,-1-4-8-15,1-3-20 16,-1-5-10-16,-3 3-8 16,1 4-11-16,-8 8 38 15,0 7 19-15,-5 6 3 16,-2 4 8-16,-1 0 9 15,0 0-14-15,0 7-3 16,2 11 21-16,-1 5 16 0,1 1-23 16,5-2-8-16,0-1-4 15,4-4-2-15,4-2-3 16,0-5-3-16,5-9-112 16,0-1-117-16,1 0-420 15</inkml:trace>
  <inkml:trace contextRef="#ctx0" brushRef="#br0" timeOffset="83671.24">14312 3535 902 0,'0'0'23'0,"0"0"-15"0,0 0-5 16,0 0 21-16,-15 80-2 16,13-53-7-1,2 1-3-15,0-7-4 0,0-3-5 16,3-7 5-16,6-4-3 16,2-7 9-16,4 0 29 15,3 0-2-15,-3-12-22 16,-1-8-11-16,-3-4-3 15,-8-5-5-15,-3 2-2 16,0 0-11-16,0 3-3 16,-12 6-10-16,-6 10-6 15,-2 5-9-15,-3 3-23 16,2 0 5-16,7 11-80 0,4 7-136 16</inkml:trace>
  <inkml:trace contextRef="#ctx0" brushRef="#br0" timeOffset="84195.59">14627 3563 757 0,'0'0'31'0,"0"0"44"0,0 82 25 16,0-59 2-16,0-3-29 16,1-6-24-16,2-3-14 15,0-4-20-15,0-6-11 16,-1-1-2-16,2 0-2 15,5 0-14-15,3-4-60 16,3-6-83-16,1-3 6 16,2 1-31-16,2 0-1 0,0-1-39 15,0 1 29-15,-4-1 193 16,0-2 64-16,-6 2 57 16,-4-2-15-16,-3 4-5 15,-2 4 13-15,-1 3 28 16,0 3 0-16,0 1-60 15,0 0-37-15,0 18-28 16,0 7 75-16,-6 7-28 0,2 0-25 16,-1-1-25-1,3-1-12-15,2-4-1 16,0-2-1-16,5-5-36 16,10-8-122-16,3-8-162 0</inkml:trace>
  <inkml:trace contextRef="#ctx0" brushRef="#br0" timeOffset="84636.44">15144 3621 495 0,'0'0'87'15,"0"0"-47"1,0 0 69-16,0 0-30 16,0 0-23-16,0 0-15 0,47-79 0 15,-47 72 27-15,0 2-25 16,-13 5-23-16,-7 0 3 16,-10 6-5-16,-3 15 8 15,-1 4 0-15,4 2-6 16,9-4-16-16,9-3-4 15,7-2-2-15,5-3-2 16,0-5-3-16,16-5-32 16,10-5-19-16,4 0-13 15,3-2-9-15,-3-8 31 16,-5 2 10-16,-6 4 39 16,-6 4 4-16,-6 0 31 15,-2 0 16-15,-1 6-4 0,0 6-3 16,-1 3-24-16,3-3-10 15,0 2-7 1,6-6-3-16,5-3-32 0,5-5-138 16,2 0-329-16</inkml:trace>
  <inkml:trace contextRef="#ctx0" brushRef="#br0" timeOffset="85070.28">15447 3530 816 0,'0'0'20'0,"0"0"59"16,-28 79 53-16,25-56-49 16,3-3-27-16,0-5-1 15,0-4-21-15,0-4-10 16,0-4-7-16,12-3 0 15,10 0 0-15,6 0-17 16,2-17-2-16,3-2-28 16,-5-1-14-16,-4 1-21 15,-4 4-19-15,-10 5 26 0,-7 4 49 16,-3 3 9 0,0 3 4-16,0 0-1 15,-6 3 20-15,-4 11 24 16,-2 4-1-16,1 3 0 0,5-4-12 15,3 2-12-15,2-2-6 16,1-3-6-16,0-2-7 16,0-1-3-16,7-2 0 15,6-5-37-15,1-3-72 16,4-1-89-16,6 0-284 16</inkml:trace>
  <inkml:trace contextRef="#ctx0" brushRef="#br0" timeOffset="85443.4">15962 3587 214 0,'0'0'465'0,"0"0"-395"15,0 0 59-15,-53 87-1 16,42-67-48-16,3-4-27 15,2-3-12-15,3-4-23 16,0-6-8-16,2-1-7 16,1-2 2-16,0 0 3 15,0-3-8-15,0-14-3 16,6-8-60-16,10-3-10 16,5-2-10-16,0 1-1 15,-3 3 36-15,0 10 41 0,-8 5 7 16,-2 7 7-1,-3 4 45-15,-2 0-12 0,0 6-11 16,-1 10 39 0,-1 3 3-16,1 5-7 0,-2-2-15 15,0 0-26-15,2-2-16 16,1-1-2-16,1-2-5 16,-1-3-1-16,3-2-84 15,4-5-216-15</inkml:trace>
  <inkml:trace contextRef="#ctx0" brushRef="#br0" timeOffset="85591.43">16244 3792 1027 0,'0'0'24'0,"0"0"-6"15,0 0-18-15,0 0-19 16,0 0-219-16</inkml:trace>
  <inkml:trace contextRef="#ctx0" brushRef="#br0" timeOffset="86398.95">16955 3441 684 0,'0'0'94'0,"0"0"-75"15,0 0 55-15,0 0 59 0,3 88-33 16,-3-50-24-1,-3 2-18-15,-1-2-17 0,1-6-10 16,3-8 0-16,0-8-1 16,0-8 0-16,0-6-13 15,0-2-3-15,16 0 6 16,10-4-1-16,8-10-19 16,3-7 0-16,1-4-4 15,-2 3-13-15,-8 2-6 16,-6 8 4-16,-11 4 3 15,-6 5 3-15,-5 3 4 16,0 0-31-16,-5 0-20 16,-9 0 47-16,-5 0 13 15,1 0 0-15,3 7-2 0,1 1 2 16,4 0 0-16,3 3-3 16,2-1 3-16,4 5 0 15,1-2 2-15,0 2 2 16,1 2 0-16,15 1 5 15,6-1 7-15,4-3-9 16,3-3-4-16,-2 0-3 16,-5-4-10-16,-7-3-160 15,-3-4-322-15</inkml:trace>
  <inkml:trace contextRef="#ctx0" brushRef="#br0" timeOffset="87057.66">17934 3607 693 0,'0'0'171'0,"0"0"-162"16,0 0 46-16,0 0 10 15,0 0-11-15,24-75-37 16,-5 70-10-16,0 5-7 16,-2 0 0-16,-2 0 0 15,0 15 0-15,-4 6 1 16,-5 4 8-16,-6 6 37 16,0 1-6-16,-2-1 1 15,-11-3 5-15,-2-3-12 16,1-6 3-16,4-3-3 15,1-2-14-15,6-6-14 16,1 1-4-16,2 0 0 16,0 1-2-16,8-3-4 15,11 0-31-15,7-4-59 0,2-3-32 16,2 0-79-16,1-3-99 16,-1-11-230-16</inkml:trace>
  <inkml:trace contextRef="#ctx0" brushRef="#br0" timeOffset="87626.12">18430 3578 750 0,'0'0'3'0,"0"0"62"0,-53 106 69 15,32-67-13 1,4-2-28-16,3-3-27 0,2-5-28 15,0-7-5 1,6-7-8-16,2-5-15 0,1-4-7 16,3-4-1-16,0-2 1 15,0 0 2-15,0 0-5 16,0-15-19-16,4-7-47 16,7-3-3-16,0-5-33 15,-1-2 2-15,-1 3 10 16,2 2 29-16,0 6 41 15,-2 3 20-15,1 4 5 16,-2 1 5-16,-2 2 8 16,1 3 11-16,0 2 0 0,-1 3-11 15,2 1-6-15,1 2-5 16,0 0 0-16,-2 0 3 16,-1 7-1-16,0 1 4 15,-1 1 0-15,1 1 7 16,-3-1 2-16,1 0 8 15,1 0-4-15,-2-1-6 16,0-1-11-16,0 3-6 16,-2-3-3-16,2 3 0 15,0 0 0-15,1 0 0 16,1 2 0-16,-2-3 0 16,2 4-1-16,-1-2-7 15,2 1-66-15,1-2 3 16,-1 2 2-16,0 0 5 0,0-2 8 15,-2-1 2-15,-1-2 6 16,2-1-10-16,0-5-115 16</inkml:trace>
  <inkml:trace contextRef="#ctx0" brushRef="#br0" timeOffset="88100.26">18739 3869 646 0,'0'0'320'0,"0"0"-277"16,0 0 54-16,0 0-60 15,0 0-37-15,0 0-4 16,39 2-66-16,-28-2-108 15,-2 0-307-15</inkml:trace>
  <inkml:trace contextRef="#ctx0" brushRef="#br0" timeOffset="89213.47">19142 3664 95 0,'0'0'5'0,"0"0"-5"15,0 0-2-15,0 0 2 16,0 0 18-16,0 0 30 16,0 9 27-16,0-9 55 15,0 0 3-15,0 0-15 16,0 0 8-16,0 0-9 15,0 0-11-15,0 0-14 0,0 0-9 16,0 0-33 0,8 0-12-16,14 0-13 0,13-3-23 15,8-4 0-15,9 1-1 16,6 1-1-16,2 1 0 16,-9 1-3-16,-8 0-35 15,-12-1-37-15,-9-2-4 16,-5 0 10-16,-6-4-1 15,-7-1-1-15,-4-5 27 16,0-2 8-16,-6-3 7 16,-13 0-17-16,-2 1 46 15,0 2 5-15,4 5 61 16,4 5-1-16,6 2-10 16,4 3-6-16,3 2-5 0,0 1-15 15,0 0-17-15,13 0-9 16,7 0-1-1,2 6-1-15,-1 5-1 0,1 1 0 16,-2 2 1-16,-5 0 2 16,-2 3 5-16,-7-3 5 15,-5 4-9-15,-1 0-4 16,-3 2 3-16,-14 2-7 16,-3 3 4-16,-1 1-97 15,5-2-166-15,7-4-265 16</inkml:trace>
  <inkml:trace contextRef="#ctx0" brushRef="#br0" timeOffset="90100.88">20323 3513 525 0,'0'0'116'0,"0"0"-95"16,0 0 92-16,0 0-17 15,0 0 12-15,0 0-17 0,1-28-43 16,-10 28-19-16,-2 2-21 16,-2 16-3-16,3 9 5 15,3 4-6-15,4 1 3 16,3 0-3-16,0-3-3 16,10-7 1-16,8-4-2 15,7-5 2-15,5-9 1 16,4-4 4-16,2 0-3 15,-6-9-4-15,-5-7-5 16,-9-6 4-16,-5-5 1 16,-6-3-1-16,-4-5-11 15,-1 6 8-15,0 1-1 16,-12 9 1-16,-9 5-5 0,-5 3 3 16,-7 9 3-16,0 2-1 15,3 0-19-15,6 11-54 16,9 5-103-16,11-5-125 15</inkml:trace>
  <inkml:trace contextRef="#ctx0" brushRef="#br0" timeOffset="90738.98">20674 3438 342 0,'0'0'313'16,"0"0"-288"-16,0 0-15 15,0 0 27-15,0 0 80 16,0 0-56-16,1 96 4 16,-1-68-21-16,0-5-3 15,0-1 2-15,0-8-8 16,0-6 12-16,2-3-6 15,5-3 12-15,3-2 1 16,9 0 8-16,7-9-21 16,4-7-25-16,-2-4-7 15,2-1-9-15,-5 3 0 16,1 2-1-16,-6 3-4 16,-3 6-32-16,-4 4-20 15,-7-1-38-15,-3 4-51 0,-3 0-40 16,0 0-100-16,-7 0 59 15,-8 4 61-15,0 2 82 16,2 0 84-16,2-1 66 16,2 4 64-16,2-2 6 15,4 4-18-15,0 2 13 16,3 2-22-16,0 1-28 16,0 0 12-16,0 1-42 15,0 0-20-15,13-4-10 16,4 0-11-16,5-2-7 15,3-4-3-15,2-2-88 16,-1-5-181-16</inkml:trace>
  <inkml:trace contextRef="#ctx0" brushRef="#br0" timeOffset="91186.9">21245 3517 499 0,'0'0'43'0,"0"0"30"16,0 0 13-1,0 97 7-15,0-72-41 0,0-4-4 16,3-1-20-16,0-6-11 16,-2-4-9-16,1-1-8 15,-2-5 0-15,0 0-15 16,0-4-168-16,-2 0-314 16</inkml:trace>
  <inkml:trace contextRef="#ctx0" brushRef="#br0" timeOffset="91404.1">21066 3498 1017 0,'0'0'49'0,"0"0"-43"15,0 0 3-15,118-2-9 16,-60 2 0-16,1 0-1 16,-3 3-46-16,-6 0-97 15,-12-3-185-15</inkml:trace>
  <inkml:trace contextRef="#ctx0" brushRef="#br0" timeOffset="91812.59">21633 3570 658 0,'0'0'11'16,"0"0"52"-16,0 0 50 15,0 0-42-15,0 0-18 16,0 0-2-16,50-41-20 15,-50 35-8-15,-3 3 5 16,-14 3-2-16,-8 0-17 16,-4 0 0-16,-3 9 2 15,6 7 0-15,6-1-9 16,10 2-2-16,8-3-2 16,2-3 1-16,3 0 1 0,17-8-15 15,8-2-21 1,1-1 1-16,-4 0 13 0,-4 0 22 15,-8 0 0-15,-4 4 2 16,-3 4 3-16,-2 4 5 16,1 3 2-16,0 2-5 15,1 0-6-15,2-2-1 16,3-3-18-16,1-6-200 16,6-6-200-16</inkml:trace>
  <inkml:trace contextRef="#ctx0" brushRef="#br0" timeOffset="92073.45">22053 3496 468 0,'0'0'113'16,"0"0"-16"-16,0 0 51 15,20 92-36-15,-20-65-22 16,0 0-12-16,0-5-22 16,0 2-28-16,0-3-18 15,-6-3-7-15,-9 1-3 16,-6-3-23-16,-3-4-118 0,-3-2-136 16,2-10-350-1</inkml:trace>
  <inkml:trace contextRef="#ctx0" brushRef="#br0" timeOffset="92223.6">21909 3685 821 0,'0'0'94'0,"0"0"-40"16,0 0 63-16,0 0-52 16,0 0-36-16,113-9-17 15,-78 9-12-15,0-2 0 16,0 1-12-16,-4-5-79 0,-6-1-112 15,-2-5-167 1</inkml:trace>
  <inkml:trace contextRef="#ctx0" brushRef="#br0" timeOffset="92507.62">22391 3488 646 0,'0'0'4'15,"0"0"102"-15,-8 86-6 16,5-46-11-16,2 2-24 0,-1 0-13 16,2-1-23-1,0-4-11-15,0-3-10 0,2-6 4 16,4-6 7-16,0-3-17 15,0-6-2-15,-2-3-49 16,-2-5-135-16,-2-5-221 16</inkml:trace>
  <inkml:trace contextRef="#ctx0" brushRef="#br0" timeOffset="93220.98">22364 3502 596 0,'0'0'38'0,"0"0"31"16,0 0-7-16,0 0-41 16,0 0-12-16,0 0 2 15,-70 37 10-15,70-17-5 0,0 3 3 16,0-1 2-16,0 1-6 15,6-2-5-15,0-2-1 16,2-6-1-16,0-2 2 16,3-4 12-16,6-4 25 15,3-2 1-15,4-1-32 16,1 0-10-16,-1-2-4 16,-5-8 0-16,-1-3 1 15,-4-2-1-15,-6-2-2 16,-3-1-3-16,-5 4-3 15,0 2-4-15,0 2-11 16,0 1 17-16,-9 4 3 16,-4-1 2-16,1 3-1 0,-3 1 3 15,1 2-3-15,1-2 1 16,6 1-1-16,2 1 0 16,2-1 0-16,1-1 1 15,1 1 1-15,-1-1-1 16,1-3-1-16,-2 1-1 15,0 2 0-15,2-2 1 16,-1 1-1-16,1 0-1 16,1 1 0-16,0 0 2 15,-2-1-6-15,2 1 4 16,-1 2 0-16,-2 0-6 16,0-1-22-16,-2 1 4 0,1 0 3 15,-1 0-26 1,-2 0-65-16,2 0-105 0,1 0-276 15</inkml:trace>
  <inkml:trace contextRef="#ctx0" brushRef="#br0" timeOffset="93781.8">22677 3444 486 0,'0'0'104'15,"0"0"-97"-15,0 0 93 16,0 96 51-16,0-42-57 16,0 3-23-16,-1-1-28 15,-2-3-5-15,1-3-10 16,-1-5-3-16,2-4-5 15,1-5-11-15,0-5-7 16,0-5 0-16,0-9-2 0,0-6-9 16,0-8-94-1,0-3-75-15,0-2-103 0</inkml:trace>
  <inkml:trace contextRef="#ctx0" brushRef="#br0" timeOffset="94004.81">22699 3534 554 0,'0'0'243'15,"0"0"-235"-15,0 0 11 0,0 0 21 16,0 0 22-16,0 0-4 16,81 57-14-16,-69-35-19 15,-3-1-14-15,-2 1-11 16,-2-2-4-16,-2-1-66 15,-3-4-164-15,1-4-234 16</inkml:trace>
  <inkml:trace contextRef="#ctx0" brushRef="#br0" timeOffset="94156.39">22889 3769 608 0,'0'0'0'0,"0"0"-64"15,0 0-319-15</inkml:trace>
  <inkml:trace contextRef="#ctx0" brushRef="#br0" timeOffset="97065.07">24785 3138 419 0,'0'0'84'0,"0"0"-79"16,0 0 8-16,0 0 51 16,0 0 11-16,0 0-11 15,0 0-24-15,-1 0-8 16,1 0-8-16,0 0-6 16,0 0 8-16,0 0 7 15,0 0-10-15,3 0-14 16,10 10-3-16,6 5 15 15,4-1-13-15,2 5-2 16,5 1-1-16,-1 1-3 16,-1 1-1-16,-3 0 0 0,0-1 0 15,-1 1-1 1,-1 4-1-16,-1-1 1 16,2 3 0-16,0 1-1 0,-3 2-3 15,3 1 3-15,-1 5 1 16,4 2-2-16,3 1 2 15,3-3-3-15,3 3-12 16,3-7-6-16,2-1 6 16,-2-1-4-1,-3-4-1-15,0 0 8 0,-3 0 7 16,0-2 3-16,-2 2-1 16,-3-2 2-16,1-1 1 15,-1-1 0-15,-1-3 0 16,-1-1 0-16,-2-1 0 15,-3 0 0-15,-1-1 0 0,-4-2 0 16,-1-1-1-16,-3-4 1 16,-2-2 0-16,-2-2 0 15,-5-2 0-15,0-1 0 16,-2-2 0-16,1-1 0 16,1 0-158-16,-3-14-388 15</inkml:trace>
  <inkml:trace contextRef="#ctx0" brushRef="#br0" timeOffset="100973.88">24651 2139 161 0,'0'0'30'15,"0"0"-22"-15,0 0 15 16,0 0 26-16,0 0 13 16,0 0-23-16,0 0-14 15,0 0 19-15,0 0 20 16,0 0-3-16,0 0-14 0,0 0-22 15,0 0-10 1,0 0-10-16,0 0-5 0,0 0-5 16,0 0 2-16,0 0 2 15,0 0 1-15,0 0-1 16,0 0-2-16,0 2 3 16,0-1 0-16,0 3 1 15,0 2 4-15,0 0-5 16,0 6 6-16,-1 0 0 15,-1 5-5-15,1 1 1 16,-1 0 1-16,-1 1 5 16,2 0-1-16,-1 2-4 15,0-4 6-15,1 1-6 16,1 2-1-16,0 1 1 16,0 3-3-16,0-1 3 0,0 2-2 15,0 2-1-15,0-1 1 16,0 0 0-16,0-1-1 15,0 3 1-15,0-3-1 16,0 2 0-16,0-2 1 16,0 1-1-16,0-1 2 15,0-1-2-15,1 2 0 16,1-1 0-16,1-1 1 16,-1 0-1-16,2-1 0 15,-2-1-1-15,3 0 1 16,-2 1 0-16,0-2 0 15,2 0 0-15,-1 0 1 16,2 1 0-16,-3-2-2 16,3-1 1-16,-3 1 0 15,-1 1 0-15,-1 0 0 0,-1 1 0 16,0 1 0-16,0 0 0 16,0-2 0-16,0 3 1 15,2-1-2 1,-1 1 2-16,-1-1 0 0,2-1-1 15,-1-1 0-15,1 0 0 16,1-2 0-16,0-2 0 16,0 0-1-16,1-1 2 15,2 3 0-15,-3-1-1 16,1 1 0-16,-1 1 0 16,-1 0-1-16,0 1 1 0,-2-3 0 15,0 1 0-15,0-1 0 16,0 0 0-1,0-2 0-15,0 2 0 0,0-2 0 16,0 1 0-16,0 0 0 16,0 1 0-16,0-2 0 15,0 0 0-15,0 0 1 16,0 0-1-16,0-1 1 16,0-2-1-16,0 2 3 15,0-4 16-15,0-1-2 16,0 1-2-16,0-2-9 15,0 0 0-15,0 1-4 16,0-1-2-16,0-2 1 16,0-3 0-16,0 3-1 0,0-1 0 15,0-1 2 1,0 1-2-16,0-2 1 0,0 0-1 16,0 0 0-16,0 1-1 15,0 1-11-15,0 0-45 16,1-2-64-16,1-4-446 15</inkml:trace>
  <inkml:trace contextRef="#ctx0" brushRef="#br0" timeOffset="101701.51">24745 3843 342 0,'0'0'192'16,"0"0"-160"-16,0 0 33 15,0 0 21-15,0 0-8 16,0 0-36-16,0 0-26 16,0 0-15-16,0 3 2 15,0 8 0-15,0 3 11 16,0 5 3-16,0 4 2 16,0 2 10-16,4 3 1 15,-2 2-17-15,-2 0-8 16,0-2-3-16,0 2-1 15,0-2 0-15,0-3 0 16,0 1 0-16,0-4 0 16,-2-2-1-16,1-2 1 0,-3-2 0 15,4-2-1-15,0 0 0 16,0-2 0-16,0 0-1 16,0 0-72-16,10-4-70 15,5-3-138-15</inkml:trace>
  <inkml:trace contextRef="#ctx0" brushRef="#br0" timeOffset="103300.57">24394 4191 139 0,'0'0'39'0,"0"0"-39"16,0 0 0-16,0 0 4 15,0 0 5-15,0 0 6 16,-73-18 14-16,67 16-13 16,0 1-7-16,0 1 12 15,-1-3 18-15,-4 3 7 16,-2 0-18-16,1 0-16 0,-1 0-9 16,2 0-3-16,4 0 1 15,2 0 2 1,2 0-1-16,3 0 12 0,0 0 29 15,0 0 10-15,17 0-26 16,6 0-21-16,9 0-4 16,2 0 3-16,5 0 0 15,6 0 20-15,1 0 15 16,6 0 0-16,2 0-7 16,-3 0-8-16,-1 3-12 15,2 0 8-15,-4 2 3 16,3-2-21-16,-2 1-2 15,2 2 1-15,0-2-1 16,-3 0 2-16,-1 0 0 0,1 0 1 16,-2-1-1-1,-2 2 11-15,-3-3-4 16,-4 1-5-16,-1-2-2 16,-1 2-1-16,1-1 0 0,-2-2-2 15,-1 2 1-15,-2-1 1 16,-4 0-2-16,0 1 2 15,1-2-2-15,2 2 1 16,1-2 1-16,5 0 0 16,4 0 1-16,0 0-2 15,-1 0-1-15,-1 0 1 16,-5 0 0-16,-4 0-1 16,1 0 6-16,-3 0 15 15,-2 2-14-15,2-2 11 0,-2 0-12 16,2 0-3-16,1 0-2 15,0 0 0-15,3 0-1 16,-1 0 0-16,0 0 0 16,1 0-1-16,-1 0 1 15,0 0 0-15,-3 0 1 16,1 0-2-16,-1 0 2 16,-1 0-1-16,4 0 1 15,0 0-1-15,-2 0 0 16,1 0 0-16,-5 0 1 15,1 0-2-15,-1 0 2 16,0 0-1-16,-3 0 0 0,3 3 0 16,-2-2 1-16,2-1-1 15,-1 2 0 1,-1-2 0-16,0 0 1 0,-1 2-1 16,-5 0 0-16,2 0 1 15,-1 0 1-15,-3 1 29 16,0 0 6-16,2-2 1 15,-4 2-8-15,1-2-13 16,0 1-12-16,-4-1-3 16,0 1-2-16,-1-1-3 15,-5-1-6-15,-1 1-33 16,-2 2-64-16,0-1-103 16,0-2-163-16</inkml:trace>
  <inkml:trace contextRef="#ctx0" brushRef="#br0" timeOffset="103699">27044 4179 309 0,'0'0'203'0,"0"0"-183"15,0 0 61-15,-97-53 25 0,76 41-8 16,9 5-26 0,6 4 7-16,6 3-53 0,0 0-15 15,0 0-11-15,21 0-31 16,9 6 31-16,10 8 0 15,-3 2-2-15,-4 3 1 16,-9-1 2-16,-7 1-1 16,-6 0 0-16,-8 0 7 15,-3 1 18-15,0-4 15 16,-4 0-10-16,-15 3 5 0,-7-1-12 16,-3 5-23-16,-1-1-31 15,4-5-186-15</inkml:trace>
  <inkml:trace contextRef="#ctx0" brushRef="#br0" timeOffset="104784.62">24537 2092 260 0,'0'0'286'0,"0"0"-269"15,0 0 101-15,0 0 19 16,0 0-54-16,-74 90-17 16,56-68-35-16,0-2-16 15,8-3-4-15,-2-6-2 16,9-5-4-16,0-1-2 15,3-5-2-15,0 0 3 16,0 0 6-16,0 0 1 0,10-6 51 16,7-10-59-16,5-4-3 15,3-2-2-15,-2 0-1 16,-1 0-9-16,0 5 0 16,-6 6 12-16,-3 5 0 15,-6 6 6-15,1 0-3 16,7 4-2-16,3 17-1 15,6 7 26-15,1 6 9 16,0-1-28-16,-2 2 0 16,4-1-4-16,-2 1-3 15,-1 0-26-15,-1-8-258 16</inkml:trace>
  <inkml:trace contextRef="#ctx0" brushRef="#br0" timeOffset="106021.86">26757 4517 50 0,'0'0'699'16,"0"0"-670"-16,0 0-9 16,0 0 29-16,0 0 17 15,0 0-28-15,16-13-29 16,0 3-6-16,-1 0-2 15,1-2 2-15,-2 3-1 16,-1 3-1-16,-4 3 2 16,-1 2 1-16,-4 1 4 15,2 0-3-15,-2 0-5 16,1 15 1-16,-4 5 13 16,-1 5 27-16,0 3 16 0,0 0-13 15,-9-3-20 1,-5 1 1-16,-3-5-5 0,1-3-1 15,1-5-2-15,4-6 9 16,4-4-10-16,2-1-5 16,5-2-2-16,0 0-6 15,0-2 7-15,0-15-10 16,12-7-32-16,11-4-30 16,7-1 22-16,1 5 3 15,-1 5 16-15,-5 6 14 16,-4 2 5-16,-2 8 1 15,-4 0-2-15,-4 3 1 16,-2 0 1-16,1 0-2 0,0 2 3 16,4 6 0-1,1 0 1-15,1-1-1 16,1-2 1-16,-4-3 0 16,-1-2-1-16,-6 0 1 0,0 0 1 15,-1 0 2-15,-4-8-4 16,-1-4-15-16,0 3 3 15,0 1 0-15,-6-1 5 0,-9 4 5 16,-3 3 2 0,-4 2 4-16,1 0 3 15,-2 4-1-15,3 9-3 16,3 3-2-16,4 0 1 0,5 4 3 16,5 0 5-1,3-2 4-15,0 1-2 0,11-3-1 16,5 0-1-16,5-4-3 15,5 0-7-15,-1-2-6 16,0-3-41-16,-4-1-144 16,-3-3-270-16</inkml:trace>
  <inkml:trace contextRef="#ctx0" brushRef="#br0" timeOffset="106253.35">27299 4798 660 0,'0'0'271'0,"0"0"-270"16,0 0 59-16,0 0 7 15,-13 83-45-15,11-65-13 16,-1-3-9-16,0-1 0 15,0-6-116-15,3-5-165 16</inkml:trace>
  <inkml:trace contextRef="#ctx0" brushRef="#br0" timeOffset="106503.81">27547 4404 865 0,'0'0'56'0,"0"0"-53"15,-50 86 6 1,36-53 4-16,3 1-12 15,4-5-1-15,2-1-150 0,4-10-569 16</inkml:trace>
  <inkml:trace contextRef="#ctx0" brushRef="#br0" timeOffset="107965.65">23733 2164 124 0,'0'0'498'16,"0"0"-462"-16,0 0 66 15,0 0 7-15,0 0-27 16,0 0 0-16,-16 13-18 0,16-13-27 16,0 0-10-1,0-1-5-15,3-9-22 0,12 0-11 16,-2 3-13-16,2 2 6 15,-6 2 1-15,-1 3 13 16,-2 0-3-16,-2 5 2 16,0 16-2-16,-4 8 7 15,0 4 15-15,-4 2 9 16,-11 1-9-16,-4-5 4 16,-1-2 0-16,-2-3-9 15,0-5 7-15,4-4 0 16,1-9-3-16,10-5 6 15,2-3 2-15,2 0-9 0,3 0 1 16,0-15-5 0,0-9-9-16,14-6-24 15,10-4-15-15,5-2-2 16,4 0 7-16,2 5-10 0,-1 6 23 16,-4 6-5-16,-5 8 20 15,-6 6 6-15,-5 2 0 16,-2 3-1-16,1 0 1 15,-2 0 0-15,-4 0 0 16,-1 0 1-16,-3 0-1 16,-1 0 0-16,-2 0 0 15,0 0 5-15,0 0 6 0,0 0 19 16,0 0-7 0,0-3-12-16,0 0-11 15,-11 0-3-15,-2 3 1 16,-6 0 2-16,-1 0-2 0,-1 12-1 15,0 7 3-15,6 4-1 16,2 3 1-16,7-1 0 16,5-1 1-16,1 0 2 15,0-3 2-15,11-1-3 16,9-5 7-16,4-1 5 16,1-4-8-16,3-4-6 15,-3-2-10-15,-3-4-116 0,-3 0-271 16</inkml:trace>
  <inkml:trace contextRef="#ctx0" brushRef="#br0" timeOffset="108298.62">24053 2357 719 0,'0'0'49'0,"0"0"-29"0,0 0-20 16,0 0 25 0,0 0 23-16,89 19-2 15,-74-11-28-15,-3 2-13 16,-5-2 0-16,-5 2 2 0,-2 4 12 16,0-1 25-16,-15 6 1 15,-4-2 8-15,-2-2-24 16,3-1-8-16,5-2-5 15,5-4-3-15,6-3-9 16,2 1-1-16,0-2-3 16,8-1-2-16,16-1-18 15,7-2-53-15,4 0-90 16,-4-9-130-16</inkml:trace>
  <inkml:trace contextRef="#ctx0" brushRef="#br0" timeOffset="108622.36">24281 1946 604 0,'0'0'255'16,"0"0"-253"-16,0 0-2 0,-7 98 7 15,4-57-2 1,3 6 4-16,0 1-9 0,0-4-53 15,0-10-470 1</inkml:trace>
  <inkml:trace contextRef="#ctx0" brushRef="#br0" timeOffset="110057.36">24842 3277 132 0,'0'0'106'0,"0"0"-103"16,0 0 6-16,0 0 64 15,0 0 12-15,0 0-12 16,19 0-19-16,-16 0-2 16,-1 0 20-16,2 0 8 15,-2 0-14-15,-2 0-21 16,0 0-16-16,0 11-16 15,-11 4 1-15,-5 6 12 16,-5 3-16-16,0 3-7 16,3 1-3-16,0 1-55 15,3-5-179-15,2-4-267 16</inkml:trace>
  <inkml:trace contextRef="#ctx0" brushRef="#br0" timeOffset="110836.11">25655 4071 176 0,'0'0'488'0,"0"0"-420"16,0 0-23-1,0 0-16-15,0 0 17 16,0 0 7-16,-36 93-33 0,36-56-7 16,0 2-13-16,8-6-19 15,5-7-222-15</inkml:trace>
  <inkml:trace contextRef="#ctx0" brushRef="#br0" timeOffset="114385.51">25333 3589 80 0,'0'0'29'15,"0"0"-25"-15,0 0 19 16,0 0 29-16,0 0-23 16,0 0 16-16,0 0 19 15,-3 0-2-15,3 0-4 16,0-1-6-16,0 1-10 16,0 0-8-16,0 0-1 15,0 0-1-15,0 0-2 0,0 0-13 16,0 0-11-16,0 0-2 15,0 0 1 1,0-1 8-16,0 1 15 0,0-2 13 16,0 2-4-16,0 0-12 15,0 0-8-15,0 0-2 16,0 0 4-16,0 0-5 16,0 0-7-16,0 0 0 15,4 0-1-15,7 0-4 16,4-3-2-16,9 0 0 15,2 0 0-15,9-3-4 16,2-1-6-16,6 0-5 16,1 1 0-16,5 2 1 15,3 0 4-15,-3 2 2 16,0 0 5-16,-5-1 1 0,-4-2 2 16,-1 1 0-16,-4 1 1 15,1-1-1-15,-1-2 0 16,-1 0 1-1,2 1 0-15,-1-2 0 16,0 1-2-16,-2 1 1 0,-1-1-1 16,-2 1 1-16,-1-1 1 15,-7 0 0-15,-2 4 0 16,-4-3 3-16,-6 2 4 16,-2 2 6-16,-5-1 9 15,0 0-10-15,-3 2-2 16,0 0-8-16,0 0-3 15,0 0-2-15,0 0-6 16,0 0 6-16,-8 8-13 16,-1-1-84-16,2-2-224 0</inkml:trace>
  <inkml:trace contextRef="#ctx0" brushRef="#br0" timeOffset="115565.57">26352 3446 1 0,'0'0'339'0,"0"0"-295"15,0 0 11-15,0 0 17 16,0 0 5-16,0 0-27 15,0 0-10-15,0 0 12 16,0 0-4-16,0 0 1 16,0 0-3-16,0 0-13 0,-11 0-26 15,-2-3 10-15,-8-1-14 16,-3-1 5-16,-3 1 12 16,-3 0 3-16,-1 1 13 15,0 0-5-15,2 0-3 16,5 2-4-16,7-1-7 15,9 2-9-15,7 0-3 16,1 0-3-16,0 0-2 16,15 0-10-16,13 0 3 15,5 0-8-15,5 0-19 16,0 0-3-16,-5 0 15 16,-3 2 7-16,-5-1 13 0,-9 2 2 15,-7-2 0 1,-6-1 0-16,-3 3 0 0,0 3 0 15,-4 3 12-15,-13 2 11 16,-2 3-8-16,1 1-4 16,0 1-5-16,0 4-1 15,-1-3-1-15,4-1 1 16,2-2 0-16,5-6 0 16,5-2 0-16,1-5 0 15,2-1 0-15,0 0 11 16,0 0 33-16,0 0 12 15,0-10-18-15,0-3-31 0,0-2-2 16,0-1 2 0,0 0-1-16,-3 0-2 0,-8 3-9 15,0 2-4-15,2 4-5 16,0 3-5 0,3 2-22-16,5 0-60 0,1 2-97 15,0 0-182-15</inkml:trace>
  <inkml:trace contextRef="#ctx0" brushRef="#br0" timeOffset="116300.91">26687 3320 346 0,'0'0'227'16,"0"0"-211"-16,0 0 81 15,0 0-15-15,0 0 10 16,0 0-30-16,12-38-7 15,-12 37-12-15,2 1 15 16,-2 0-14-16,0 0-29 16,0 7-14-16,0 9 3 15,-3 6 26-15,-5 2-3 0,1 1 4 16,1-4-8 0,2-3-1-16,-1-2-6 0,3-7-3 15,2-4-2 1,0-3-6-16,0-2-3 0,0 0 1 15,0 0 1-15,4 0 0 16,13 0-4-16,7-7-4 16,3-6-23-16,0 0 6 15,-2-1-15-15,-4 2 0 16,-6 2 20-16,-4 4 16 16,-6 6 0-16,-3 0 1 15,-2 0 0-15,0 0-1 16,0 4 0-16,0 10 22 0,0 4 13 15,-2-2-17 1,-2 1-4-16,3-1-4 16,-1-1-3-16,2-2-7 15,-1-2 0-15,-2-3-6 0,-2-2-75 16,-1-6-149-16,-1 0-354 16</inkml:trace>
  <inkml:trace contextRef="#ctx0" brushRef="#br0" timeOffset="117322.5">26540 3673 337 0,'0'0'214'0,"0"0"-158"16,0 0 91-16,0 0-21 16,0 0-37-16,0 0-28 15,-12-3-35-15,18-1-26 16,7 0-2-16,-1 1-4 0,3 1 3 15,-3 2-1-15,-2 0 4 16,-1 0-1 0,-4 2-2-16,1 9 0 15,-5 4 3-15,-1 2 11 0,0 2 11 16,0 2 9-16,-1-1-13 16,-10-3 15-16,2-2-8 15,-5 0 0-15,-2-3-7 16,-1-4-2-16,-4-3 2 15,3-2-7-15,-1-3 0 16,2 0-3-16,-1 0-7 16,6-8 10-16,0 2-8 15,5-3-3-15,1 1 6 16,3-2-4-16,3 0 3 16,0-2-2-16,0-3-1 0,0-2-1 15,6-2 0-15,9-2-1 16,4-3-2-16,3-2-3 15,2 1-1-15,-3 3 4 16,2 5 2-16,-4 3 0 16,-4 4 0-16,0 3 3 15,-5 2-1-15,-2-1 3 16,-2 5-5-16,3 1-1 16,0 0-14-16,3 0-115 15,4-3-174-15</inkml:trace>
  <inkml:trace contextRef="#ctx0" brushRef="#br0" timeOffset="117916.62">26431 3464 678 0,'0'0'118'16,"0"0"-49"-16,0 0 11 15,0 0-15-15,0 0-11 16,0 0-20-16,0 0-30 16,25 0-3-16,0 0 0 15,4 0-1-15,2 0 1 0,-1 0 1 16,-5 2 0-16,-5-1-2 15,-7 0 2 1,-7-1-2-16,-3 0 3 16,-3 0-1-16,0 0 21 0,0 0 25 15,0 0-3-15,-6 0-19 16,-7 0-10-16,-2-5-10 16,2-1-5-16,7 3 0 15,6 3-1-15,0 0-4 16,0 0-45-16,0 0 10 15,11 9 34-15,-2 4 5 16,-1 0 0-16,-4 3 0 16,-1 4-1-16,-3 0 0 15,0-1 0-15,0-4-265 16,-12-5-540-16</inkml:trace>
  <inkml:trace contextRef="#ctx0" brushRef="#br0" timeOffset="119100.12">25215 3401 255 0,'0'0'50'0,"0"0"-10"15,0 0 11-15,0 0-18 16,0 0 1-16,0 0-2 15,0-24-16-15,0 20 22 16,0 2 6-16,0-2-31 16,0 1 1-16,0-1-5 0,0 1-4 15,0-2-5 1,0 1 0-16,0 0 1 0,0 0 1 16,0 2 12-16,0-1 34 15,0 3 22-15,0 0-4 16,0-1-29-16,0 1-9 15,0 0 3-15,0 0 4 16,0 0-3-16,0 0-9 16,0 0-1-16,0 0 3 15,0 0-3-15,0 0 2 16,0 0-11-16,3 4-9 16,9 6 0-16,3 5-2 15,0-1 4-15,4 5-1 16,3 1 3-16,1 2 4 15,1-1-4-15,1 1-1 16,0 0 3-16,1 0 2 0,-5-1-6 16,-2 1 3-16,-2-1-8 15,-3-1 0-15,0 2 1 16,-2-2-2-16,-2-1 2 16,1 1-3-16,2-1 2 15,-1-1-1-15,3-2 0 16,-2 3 0-16,4-4 1 15,-2 0 0-15,-1 0-1 16,-1-2 0-16,-1-4 0 16,1 0 0-16,-3-1 1 15,5-1-1-15,-1-1 2 16,2 0-1-16,-2-4-1 16,-2 0-1-16,-2-1 1 0,-3 0-35 15,2 3-35-15,0-1-107 16,-3-2-176-16</inkml:trace>
  <inkml:trace contextRef="#ctx0" brushRef="#br0" timeOffset="119969.24">25774 3886 283 0,'0'0'145'16,"0"0"-141"-16,0 0 46 16,0 0 55-16,0 0 3 15,0 0-16-15,-1 3-18 16,1-6-35-16,0-5 13 0,0-3-18 15,0 1-5 1,0-5-5-16,-2-1-21 0,2-1 0 16,-3-4-1-16,0 4-1 15,-1 3 3-15,1 2 15 16,0 4 9-16,0 2-6 16,2 4-7-16,1 0-3 15,0 2-12-15,0 0 0 16,0 0-3-16,0 0-7 15,0 0-16-15,0 5-10 16,0 8 36-16,0 2 0 0,4 1-1 16,-1 0 1-1,3-1 0-15,0 1 1 16,-2-4-1-16,1-2 1 16,-1 0-1-16,-2-2 1 0,-1-2-1 15,-1 0 0 1,0-3 0-16,0-1 1 0,0 2 4 15,-12-3 9-15,-4 0 21 16,-4 1-10-16,-2-1-6 16,0 0 3-16,2 1-4 15,1-2-4-15,5 3-4 16,4-3-10-16,7 1 0 16,2 1-5-16,1 0-78 15,0-2-158-15,13 0-161 16</inkml:trace>
  <inkml:trace contextRef="#ctx0" brushRef="#br0" timeOffset="122470.25">25615 3773 323 0,'0'0'118'16,"0"0"-93"-16,0 0 31 0,0 0 5 15,0 0 11-15,0 0-19 16,-2 1-1-16,2-1 5 16,0 0 7-16,0 0 7 15,0 0-11-15,0 0-12 16,0 0 4-16,0 0-18 16,9 0-34-16,5 0 0 15,5 0-3-15,5 0-1 16,1 0 3-16,-1 0 1 15,0 0 0-15,-2 3-1 16,-2 6 0-16,-5 3 0 16,1 1 0-16,-1-1 1 15,0 3 1-15,0-5 0 16,-3-1 2-16,3-1 1 0,-3-4 2 16,1 0-3-1,-1-4-3-15,4 2 0 0,2-2-107 16,3 0-229-1</inkml:trace>
  <inkml:trace contextRef="#ctx0" brushRef="#br0" timeOffset="122987.45">26140 3910 391 0,'0'0'208'0,"0"0"-132"15,0 0 27-15,0 0-28 0,0 0-36 16,0 0-25 0,0 10-8-16,0 2 43 0,-5 4 21 15,-2-1-22 1,0 3-4-16,0-1-12 0,1 1-15 15,2-2 3-15,0-3-8 16,4 1-3-16,0-6 0 16,0 0 3-16,0-2-3 15,2-2 0-15,10 0 2 16,2-1-2-16,1 0-4 16,-2 0-5-16,1-3-14 15,-2 3-20-15,-2-2-57 16,0 0-77-16,1 0-140 0,-2-1-335 15</inkml:trace>
  <inkml:trace contextRef="#ctx0" brushRef="#br0" timeOffset="123628.7">26027 3863 466 0,'0'0'45'0,"0"0"-9"15,0 0 23 1,0 0 56-16,0 0-19 0,0 0-56 16,0-18 2-1,0 18 12-15,1 0-16 0,2 0-13 16,2 0-14-16,3 0-8 16,0 0-1-16,-1 0 0 15,5 0 3-15,-3 0 4 16,2 6 10-16,3 0 1 15,-1 0 0-15,-3-2 3 16,2 0-4-16,-2 0-5 16,-1-3 6-16,2 2 7 15,-1-2-5-15,-1 1-1 16,3 1-5-16,-1-3 0 16,-2 1-1-16,1 1-1 15,-3-1-6-15,1 0-7 16,0 1-1-16,-1 1 0 0,-1-2-2 15,0 3-5-15,1 0-59 16,5-2-116-16,-1-2-309 16</inkml:trace>
  <inkml:trace contextRef="#ctx0" brushRef="#br0" timeOffset="124688.92">26114 3769 149 0,'0'0'0'15,"0"0"-81"-15,0 0 81 16,0 0 29-16,0 0 2 15,0 0-15-15,0 2 6 16,0-2 6-16,0 0 7 16,0 0-20-16,2 0-9 15,-2 0-5-15,0 0 6 16,0 0 3-16,0 0 2 16,0 0 4-16,0 0-5 0,0 2-7 15,0-2-1-15,2 1 0 16,-2-1-2-16,0 0 5 15,0 0 29-15,0 0 21 16,0 0 24-16,0 0-10 16,0 0-22-16,0 0 3 15,0-1-26-15,0-3-5 16,-2-1-14-16,-1 3 21 16,1-1 4-16,1 1-8 15,-1-1 0-15,1 1-16 16,-2 1-3-16,1-1-1 15,0 1 0-15,0-2-2 0,2 1 1 16,-1 2-1-16,1-1 1 16,0 1-1-16,0 0 7 15,0 0 1-15,0 0-1 16,0 0 3-16,0 0 9 16,0 0-16-16,0 0-2 15,7 0-2-15,5 0 1 16,2 3-1-16,5 4 0 15,5 1 0-15,2 1 0 16,1-4-1-16,-4 1 1 16,-2-2 0-16,-8 0 0 15,-4-2-43-15,-5-1-9 16,0-1-34-16,-4 0-59 16,0 0-242-16</inkml:trace>
  <inkml:trace contextRef="#ctx0" brushRef="#br0" timeOffset="125061.65">26252 3714 561 0,'0'0'126'0,"0"0"-117"16,0 0 60-16,0 0-3 15,0 0-17-15,0 0-14 16,-8-13-35-16,8 13-3 16,3 0-3-16,8 1 5 15,-1 8 1-15,-2 1-2 16,2 4 2-16,-3 0 2 15,0 0 4-15,-3 0 15 16,-1-3 17-16,-1 1 5 0,-2-3-16 16,0-1-6-1,0-2-12-15,-3 5-5 16,-8-2-4-16,-1 5-81 0,3-6-205 16</inkml:trace>
  <inkml:trace contextRef="#ctx0" brushRef="#br0" timeOffset="125648.45">26328 3998 118 0,'0'0'375'0,"0"0"-349"0,0 0-13 15,0 0 23 1,0 0-21-16,0 0-15 0,-5 0-7 16,5 0-96-16,0 0-175 15</inkml:trace>
  <inkml:trace contextRef="#ctx0" brushRef="#br0" timeOffset="128263.46">26423 3932 375 0,'0'0'66'16,"0"0"-57"-16,0 0 42 16,0 0 7-1,0 0-15-15,0 0-23 0,0-8 23 16,0 5-8-16,0 0 6 16,0 2 21-16,0 0-15 15,0 1-6-15,0-2-6 16,0 2-10-16,0-1-1 15,0 1-5-15,0 0-7 16,-4 0-6-16,-2 0-4 16,-4 0 3-16,1 8 3 15,-1 3-3-15,0 2 1 16,3 1-2-16,2 2-2 0,2 0 0 16,3-4-1-16,0-1 2 15,0-1-3 1,0-2 3-16,12-2 3 0,4-3 0 15,4-3-4 1,4 0-1-16,0 0-2 0,-2-1 1 16,-2-11-2-16,-1 0-9 15,-5-2 7-15,-3 0-2 16,-6-1 6-16,-5 5-1 16,0-4 1-16,0 6 10 15,-9 1-3-15,-9 1-5 16,-4 5-2-16,0 1-1 15,3 0-1-15,6 0-9 0,2 0-39 16,7 5-46 0,4 0-85-16,0 0-130 0</inkml:trace>
  <inkml:trace contextRef="#ctx0" brushRef="#br0" timeOffset="128927.53">26701 3939 338 0,'0'0'154'0,"0"0"-127"15,0 0 51-15,0 0 34 16,0 0 8-16,0 0-37 15,-36 39-26-15,23-25 1 16,2-3-13-16,4-1-2 0,2-2-19 16,4-3-3-1,1-3-11-15,0 0-6 0,0 0 2 16,0-2-2-16,12 2 5 16,8-2-9-16,2 0 0 15,1 0-8-15,-3 0-11 16,-4 0-3-16,-3-4-13 15,-5 2 2 1,-2-3 11-16,-4 3 15 0,-2-1 3 16,0 2-2-16,0-2 6 15,0 2-2-15,0 0-5 16,-2 1 5-16,-4 0 0 16,0 0 2-16,1 0-4 15,0 0 4-15,-1 0 0 16,3 6 1-16,-2 0 3 0,2 2 2 15,2-2-2-15,1-3 2 16,0 1 0-16,0 1 1 16,0 0-5-16,0 0-2 15,7-1-13-15,2-1-76 16,3 0-155-16,-3-3-294 16</inkml:trace>
  <inkml:trace contextRef="#ctx0" brushRef="#br0" timeOffset="129272.14">26975 3985 514 0,'0'0'219'0,"0"0"-199"0,0 0 110 16,0 0 1 0,0 0-43-16,0 0-48 15,-49 65-17-15,43-55-16 16,3-3-5-16,-1-1-1 0,2 0-1 16,1-1-32-16,1-2-97 15,0-3-88-15,0 0-202 16</inkml:trace>
  <inkml:trace contextRef="#ctx0" brushRef="#br0" timeOffset="129418.99">26975 3985 597 0,'-79'-48'274'0,"90"48"-263"0,2 0 24 15,6 0 41-15,3 0-29 16,3 2-21-16,0 4-24 16,2 0-2-16,-2-2-27 15,-1 0-146-15,-4-4-335 16</inkml:trace>
  <inkml:trace contextRef="#ctx0" brushRef="#br0" timeOffset="130976.72">9391 4884 289 0,'0'0'86'0,"0"0"-86"0,0 0 0 16,0 0 2-16,0 0 9 16,0 0 3-16,21 11-9 15,-21-3 48-15,0-4-46 16,0 0-5-16,0 1 5 16,0-1 8-16,0 0 25 15,0 0 16-15,0 0 6 16,-7 0 30-16,4-4-19 15,3 3 4-15,-2-3-6 16,1 0-11-16,1 0-3 16,0 0-4-16,0 0-5 15,0 0-6-15,0 0-3 16,0 0-6-16,0 0-2 0,0 0-17 16,0 0-7-16,0 0-3 15,0 0-2-15,0 0-2 16,0 0 1-16,0 0 0 15,0 0-1-15,0 0-2 16,0 0 2-16,6 1-3 16,9 1 1-16,1 2 2 15,2-2 0-15,7 3 0 16,4-2-1-16,0 0 2 16,9 1-2-16,-1 0 2 15,4 0-1-15,2-2 0 16,-1-2 0-16,-1 0 0 15,-2 0 0-15,-2 0 0 16,-1 0 1-16,0-5 0 0,1-2-1 16,-8-1 0-16,-4-1-1 15,-6 1-8-15,-5 4-18 16,-4 0-19-16,-4-1-39 16,-1 5-74-16,-2 0-82 15,-3 0-372-15</inkml:trace>
  <inkml:trace contextRef="#ctx0" brushRef="#br0" timeOffset="131327.02">9706 5035 156 0,'0'0'540'16,"0"0"-537"-16,0 0 29 15,0 0 65-15,0 0-23 16,0 0-20-16,30-12-25 16,-30 21 2-16,0 12 25 15,0 7 4-15,0 5-7 0,0 1-5 16,0 2-16-16,0-6-14 15,0-2-4-15,6-4 2 16,6-4-6 0,4-5-3-16,7-3-1 0,8-7 0 15,8-5 3 1,7 0-9-16,2-5-13 0,-2-11-74 16,-1-3-147-16,-11-6-402 15</inkml:trace>
  <inkml:trace contextRef="#ctx0" brushRef="#br0" timeOffset="131999.34">10407 4786 892 0,'0'0'60'0,"0"0"-56"15,0 0 41-15,0 0-4 0,-31 73-21 16,28-50 6 0,3-1-12-16,0-2 10 0,6-4 2 15,12-5-7 1,-2-2-8-16,7-8 1 0,0-1 0 15,0 0-5-15,-1-4-4 16,-1-9 1-16,-6-2-4 16,-5-3 1-16,-5-2-1 15,-5-1 0-15,0-1 0 16,0 4 0-16,-12 4 4 16,-6 2-4-16,-4 9-3 15,-2 3-3-15,0 0 1 16,5 6-28-16,-1 9-33 0,8 3-60 15,5-3-44 1,7 0-157-16</inkml:trace>
  <inkml:trace contextRef="#ctx0" brushRef="#br0" timeOffset="132531.82">10676 4798 708 0,'0'0'41'0,"0"0"-32"16,0 0 112-16,0 0-28 15,0 0-25-15,0 0 5 16,0 72-18-16,3-61-25 16,0 0 4-16,0-5-6 15,0-3-5-15,0-3-8 16,3 0 2-16,4 0 0 16,4 0-1-16,6-6-11 0,0-7-5 15,1 1-10 1,0-1-3-16,-6 1-7 0,-1 5-13 15,-6 3 2 1,-3-2 7-16,-4 6-6 0,-1 0 15 16,0 0-8-1,0 0-3-15,0 0 1 0,-6 0 25 16,-2 2 0-16,-2 6 6 16,4 1 4-16,2 1 0 15,1-2-8-15,3 2 6 16,0-3-3-16,0 2 4 15,0-3 0-15,0 0-3 16,4-2 2-16,4 2 1 16,2-2-9-16,-1-1-27 15,2-1-91-15,-1-2-190 16</inkml:trace>
  <inkml:trace contextRef="#ctx0" brushRef="#br0" timeOffset="132846.53">11067 4788 416 0,'0'0'342'15,"0"0"-339"-15,0 0 98 0,0 0 20 16,0 0-19-16,0 0-42 16,-3 83-33-16,3-73-9 15,0-2-15-15,0 0 0 16,0-4-2-16,0-2-1 16,0 2-4-16,-2 2-86 15,-1 0-80-15,-1-1-92 16,-2-3-189-16</inkml:trace>
  <inkml:trace contextRef="#ctx0" brushRef="#br0" timeOffset="133053.47">10971 4781 788 0,'0'0'58'0,"0"0"-38"0,0 0 62 16,0 0-4-16,0 0-13 16,0 0-29-16,93-45-17 15,-72 44-14-15,-1 1-5 16,5 0-3-16,1 0-54 16,0 0-166-16,-4 0-402 15</inkml:trace>
  <inkml:trace contextRef="#ctx0" brushRef="#br0" timeOffset="134066.56">11373 5161 366 0,'0'0'277'15,"0"0"-194"-15,0 0 41 16,0 0-1-16,0 0-6 15,0 0-23-15,0 0-27 16,11-4-38-16,11 4-13 16,12 0-11-16,15 0 3 15,9 0-5-15,8 0-2 16,0-1-1-16,-4 1 0 0,-8 0-59 16,-9 0-111-1,-8 0-118-15,-13 0-256 16</inkml:trace>
  <inkml:trace contextRef="#ctx0" brushRef="#br0" timeOffset="134299.95">11535 5326 936 0,'0'0'24'0,"0"0"-21"15,0 0 46-15,0 0 39 16,128 13-23 0,-59-13-35-16,12 0-18 0,4 0-10 15,6 0-2-15,-3-7-64 16,-11-2-224-16</inkml:trace>
  <inkml:trace contextRef="#ctx0" brushRef="#br0" timeOffset="158829.53">12623 5217 701 0,'0'0'193'16,"0"0"-165"-16,0 0 36 16,0 0 57-16,0 0-33 15,0 0-32-15,0 0-42 0,0 0-10 16,0 0-3-16,109-50-1 15,-63 43 1-15,-3 3-1 16,-7 4 0-16,-7 0-1 16,-10 0-1-16,-7 10 0 15,-2 9-2-15,-5 11-1 16,-5 7 5-16,0 3 16 16,0 4 6-16,-3-2 0 15,-2-3-12-15,4-1 2 16,1-4-11-16,0-6 2 15,0-4-3-15,6-6 5 16,3-7-4-16,0-6 0 16,4-5 2-16,4 0-1 0,3-3 2 15,6-18-4 1,0-8-10-16,1-11-3 0,-1-6-19 16,-2-5 2-1,-7-5-7-15,-1-3-9 0,-8-2 17 16,-8 0 24-16,0 1 5 15,-5 0 7-15,-14 3 3 16,-4 3 12-16,-1 4 4 16,-1 5 6-16,0 5-22 15,3 5-2-15,4 8 0 16,8 7 4-16,5 8-5 16,5 4-1-16,0 3-1 15,23 2-5-15,17 1 0 16,24 1-5-16,14 1 4 15,10 0 1-15,6 0-5 16,9 0-8-16,-3 0 12 0,1 0 1 16,-4 0 0-16,-10-3 1 15,-20 0 0 1,-19 0 0-16,-23 2-1 0,-18 1 0 16,-7 0-18-16,-15 0-96 15,-23 4-180-15,-9 5-358 16</inkml:trace>
  <inkml:trace contextRef="#ctx0" brushRef="#br0" timeOffset="159476.24">13421 4954 424 0,'0'0'410'0,"0"0"-394"15,0 0 54-15,0 0 44 16,0 0-34-16,0 0-58 16,27-41-18-16,-8 35-1 15,5 2-2-15,0 2 2 16,-2 2 3-16,-2 0 3 15,-2 0 1-15,-2 0 4 16,-3 8-7-16,-2 2-3 16,-5 5 1-16,-1-2-2 0,-5 3 1 15,0 2 3-15,0 2 2 16,-3 2-2-16,-11 1-2 16,-5 1-2-1,-1 0 0-15,-2-1 1 0,1 1 0 16,3-5-2-16,0-1 1 15,6-5-2-15,2-1 1 16,7-4 0-16,1-2 1 16,2-2-1-16,0 0 1 15,0 0 3-15,5-1 2 16,16 0-1-16,4-2 13 16,3-1-13-16,2 0-5 0,-3 0-2 15,-1 0-26 1,-3 0-92-16,-5 2-196 0</inkml:trace>
  <inkml:trace contextRef="#ctx0" brushRef="#br0" timeOffset="159912.12">13344 5484 829 0,'0'0'104'0,"0"0"-55"16,0 0 80-16,0 0-35 16,0 0-60-16,0 0-33 15,75-2-1-15,-34-2 0 16,6 1 0-16,1 0 0 0,3-2 0 15,-6 3-1-15,-8-2-2 16,-4 4-27-16,-11 0-69 16,-7 0-117-16,-7 0-180 15</inkml:trace>
  <inkml:trace contextRef="#ctx0" brushRef="#br0" timeOffset="160429.32">13509 5607 808 0,'0'0'57'0,"0"0"-32"16,0 0 72-16,0 0-25 15,0 0-41-15,0 0-7 16,48-16-13-16,-33 14 8 16,-2 2 4-16,0 0 6 15,-2 0-3-15,-2 0-6 16,-1 4 0-16,-1 6 1 16,-3 0 9-16,-1 0-5 15,-3 1-5-15,0-1-3 16,0 0 0-16,0-1-7 15,0-2-4-15,-1 0-6 0,-5 0 0 16,0 1 0-16,3 3-13 16,2-3-28-16,1 4 9 15,0 1 3 1,0 4 13-16,0-3 8 0,3 0 4 16,5-1 4-16,-2-3 0 15,-1-3 2-15,-1-1 13 16,-4-2 15-16,0-3 1 15,0 0 4-15,0-1-16 16,-1 5-7-16,-17 1-6 16,-11 2 2-16,-5 2-8 15,-3-2-20-15,6-4-45 16,8-4-92-16,11-3-287 16</inkml:trace>
  <inkml:trace contextRef="#ctx0" brushRef="#br0" timeOffset="161269.34">14659 4871 521 0,'0'0'101'0,"0"0"-31"0,0 0 62 16,0 0-34-16,0 0-15 16,0 0-35-16,0-17 6 15,0 17-8-15,0 0-12 16,0 0-9-16,2 0-21 15,1 16-1-15,0 12 13 16,0 8 10-16,-3 9-6 16,0 10 17-16,0 3-12 15,0 3-4-15,0-1 0 16,-3-4-1-16,0-4-9 0,0-3-4 16,1-2 1-16,1-5-2 15,1-5-4-15,0-5 1 16,0-3-1-16,0-5-1 15,0-7-2-15,0-4-2 16,0-2-17-16,-6-7-89 16,0-4-152-16,3-6-452 15</inkml:trace>
  <inkml:trace contextRef="#ctx0" brushRef="#br0" timeOffset="161869.93">14328 4861 662 0,'0'0'83'0,"0"0"-63"15,0 0 79-15,0 0 5 16,0 0-35-16,0 0-22 0,-3 0 0 15,29 0-29 1,15 0-5-16,18 0 9 0,12 2-7 16,8 2-1-16,9-4 6 15,3 4-9-15,0-2-3 16,-3-2 3 0,-13 0 3-16,-14 0 0 0,-13 0-6 15,-19 0-4-15,-12 0-2 16,-11 0 2-16,-6 0-4 15,0 0-7-15,-10 0-66 16,-16 4-144-16,-4 1-255 16</inkml:trace>
  <inkml:trace contextRef="#ctx0" brushRef="#br0" timeOffset="169446.17">1110 7513 269 0,'0'0'105'0,"0"0"-70"16,0 0 28-16,0 0 18 0,0 0 3 15,0 0-14-15,0 0-13 16,0-6-3-16,0 3-3 15,0 2-9-15,0-1 4 16,0 2-8-16,0 0 7 16,0 0 6-16,0 0 7 15,0 0-14-15,0 0-6 16,0 0-12-16,0 0-5 16,0 0-1-16,0 0 3 15,0 0-4-15,0 0-1 16,0 0-2-16,0 0-5 15,0 0 0-15,0-1-6 16,0-2 4-16,6-3-3 16,4-4-6-16,5-2-4 0,4-1 2 15,1 4-1-15,1 0 2 16,-2 3 1-16,-4 1-3 16,1 2 1-16,-5 1 2 15,-4 2 0-15,1 0-2 16,-1 0-2-16,-1 0 1 15,-3 9-3-15,0 4 2 16,-1 3 1-16,-2 3 3 16,0-1 7-16,0 1 0 15,-3-2-4-15,-8 3 3 16,1-6-2-16,1 1-3 16,1-5-1-16,2-3-1 0,1-2-1 15,0-1 1 1,2 1-7-16,3-2-26 0,0 3 0 15,0-1-12 1,0 2 2-16,0 3 12 0,6 2 12 16,7 4 12-16,1 3 7 15,-1 1 0-15,2 4 0 16,-2 2 1-16,-2 1 2 16,-5-1-2-16,-6-2 0 15,0-5 0-15,0-2 1 16,0-3 3-16,-12-3 13 15,-6-1 23-15,-4-3 7 16,-1-4-10-16,-5-2 1 16,4-1-9-16,-3 0-11 15,2-5-16-15,5-5-2 16,4 2-12-16,10-1-57 0,6 2-56 16,3 1-146-16,21 0-291 15</inkml:trace>
  <inkml:trace contextRef="#ctx0" brushRef="#br0" timeOffset="169727.11">1693 7874 642 0,'0'0'428'0,"0"0"-375"16,0 0-22-16,0 0 9 16,0 0-28-16,0 0-12 15,3 1-13-15,8 2-130 16,3-3-159-16,3 0-390 15</inkml:trace>
  <inkml:trace contextRef="#ctx0" brushRef="#br0" timeOffset="170423.26">2157 7306 480 0,'0'0'193'0,"0"0"-189"16,0 0 4-16,0 0 100 16,0 107 0-16,0-59-11 0,0 4-29 15,0-2-12 1,0-5-14-16,0-4-20 0,0-9-11 15,0-5-4-15,3-3-3 16,0-3-2-16,0-7-2 16,3-2 0-1,-6-3-49-15,0-4-163 0,0-5-149 16</inkml:trace>
  <inkml:trace contextRef="#ctx0" brushRef="#br0" timeOffset="170729.97">2136 7403 877 0,'0'0'12'15,"0"0"-12"-15,0 0-18 16,42-75 18-16,-8 64 1 15,5 5 7-15,3 6-5 16,-2 0-2-16,-4 8 7 16,-3 17 12-16,-8 9 9 15,-7 5 25-15,-6 1 13 0,-6 0-6 16,-3-4-19 0,-3-3-16-16,0-2-12 0,0 0-12 15,0 0-2 1,0 1-26-16,-5-9-214 0,2-7-482 15</inkml:trace>
  <inkml:trace contextRef="#ctx0" brushRef="#br0" timeOffset="171225.69">2916 7528 866 0,'0'0'50'0,"0"0"-13"16,-22 94 51-16,10-61 13 16,-3-6-40-16,3-5-27 15,2-4-18-15,2-6-9 16,4-5-6-16,1-4 2 0,1-2-2 16,2-1 2-16,0 0-3 15,0-13-24 1,0-15-28-16,11-8-79 0,5-1 62 15,4 5 18-15,-1 8 31 16,-4 9 20 0,-2 10 5-16,-2 5 4 0,-1 0 10 15,2 5 13-15,-3 13 32 16,0 0 11-16,-2 2-20 16,-2 0-23-16,1 1-10 15,3 0-16-15,0 0-6 16,-2-2-1-16,2-5-147 15,-1-6-190-15</inkml:trace>
  <inkml:trace contextRef="#ctx0" brushRef="#br0" timeOffset="171642.11">3377 7579 843 0,'0'0'77'0,"0"0"-76"15,0 0 96-15,0 0 19 0,0 0-33 16,0 0-27-16,-8-47-35 16,0 53-21-16,-3 16-9 15,-2 10 7-15,4 3 2 16,5-1-1-1,4-4-1-15,0-8 2 0,6-5-2 16,11-7-15-16,6-9 8 16,4-1 5-16,9-11 4 15,1-15 6-15,0-6-5 16,-7-6 3-16,-6-4-3 16,-12 3 0-16,-12 4-2 15,0 7-7-15,-27 8-11 16,-10 10 2-16,-9 9 3 15,2 1 3-15,5 7-3 16,9 13-98-16,13 2-132 16,12-5-416-16</inkml:trace>
  <inkml:trace contextRef="#ctx0" brushRef="#br0" timeOffset="172074.37">3889 7431 703 0,'0'0'185'16,"0"0"-182"-16,0 0-3 16,0 0 73-16,-12 91-6 15,-1-60 9-15,4-4-33 16,0-3-19-16,3-4 8 16,1-3-5-16,1-4-9 15,4-4-8-15,0 0-5 16,0-3-1-16,0-1-2 15,9 0 9-15,6 0 18 0,4-1-7 16,6-2-6-16,0-2-6 16,1 0-6-16,1 0-2 15,-3 0 0-15,0 0-2 16,-6 0-15-16,-5 0-46 16,2 0-80-16,-3-5-110 15,-3-1-252-15</inkml:trace>
  <inkml:trace contextRef="#ctx0" brushRef="#br0" timeOffset="172290.9">4208 7486 939 0,'0'0'31'0,"0"0"-30"0,0 0-1 15,0 0 70-15,-22 81 9 16,13-52-37-16,0-1-32 16,0 1-7-16,0-4-3 15,-1-1-1-15,-1-4-76 16,-1-10-242-16</inkml:trace>
  <inkml:trace contextRef="#ctx0" brushRef="#br0" timeOffset="172528.72">4074 7522 1062 0,'0'0'151'0,"0"0"-151"16,0 0-2-16,0 0 2 15,0 0 0-15,0 0 0 16,-45 85-1-16,38-57-6 16,3-2-162-16,4-2-120 15,0-7-188-15</inkml:trace>
  <inkml:trace contextRef="#ctx0" brushRef="#br0" timeOffset="172792.79">4208 7751 540 0,'0'0'417'16,"0"0"-417"-16,0 0-7 16,0 0 6-16,0 0-1 15,0 0 2-15,45 30-2 16,-29-19-1-16,-2 1 3 16,2 0 3-16,-5-4-1 0,-5-1 26 15,-5-4 31 1,-1-1 11-16,0-2 23 0,0 0-20 15,-1 2-14 1,-13 3-27-16,-8 2-21 0,-8 3-5 16,-1 2-6-16,4 4-38 15,10-1-94-15,16-7-212 16</inkml:trace>
  <inkml:trace contextRef="#ctx0" brushRef="#br0" timeOffset="173725.83">4708 7868 901 0,'0'0'180'0,"0"0"-176"16,0 0 9-1,0 0-13-15,0 0-2 0,0 0-29 16,22-11-72-16,-8 11-188 15</inkml:trace>
  <inkml:trace contextRef="#ctx0" brushRef="#br0" timeOffset="175160.59">5341 7504 55 0,'0'0'200'0,"0"0"-167"15,0 0 26-15,0 0-12 0,0 0 4 16,0 0-14-1,0 0-17-15,7-44 3 16,-1 36-19-16,-1-1 13 16,-1 2 10-16,-1 2 23 0,-3 2 23 15,0 0 2-15,0 3 24 16,0 0-21-16,0 0-36 16,0 4-24-16,0 19-16 15,-7 7 56-15,-4 6-4 16,4 1-8-16,-2 0-30 15,1-5-4-15,-1-2 2 16,2-6-12-16,1-9 1 16,6-4-2-16,-3-7 2 15,3-2-3-15,0-2 0 16,0 0 6-16,0 0 2 0,0-2 0 16,0-15-8-16,3-9-21 15,10-5-6-15,-1 0 12 16,-1 0-5-1,-1 2 7-15,-2 7 13 16,-4 5 0-16,1 4 0 16,-2 4 3-16,-2 7 1 0,1 1 5 15,2 1-9-15,-1 0 0 16,3 17-6-16,6 3 6 16,0 3 11-16,-2-1-3 15,1-1 1-15,-1-6-3 16,1-4-4-16,-2-2 0 15,-2-4 1-15,2-5 3 16,3 0-5-16,4 0 4 0,-1-8-5 16,3-9-35-1,0-1-16-15,-3-5-13 0,0-1-1 16,1 3 13-16,-7 6 13 16,-4 5 39-16,-2 10 11 15,0 0 6-15,-3 0-16 16,7 21 7-16,-2 4 63 15,2 4-25 1,1 2-14-16,3 1-14 0,0-3-11 16,1-3-7-16,3-2-1 15,0-5-52-15,1-13-201 16</inkml:trace>
  <inkml:trace contextRef="#ctx0" brushRef="#br0" timeOffset="175641.04">6045 7467 487 0,'0'0'54'0,"0"0"-47"16,0 0 65 0,0 0 88-16,0 0-51 0,0 0-49 15,-27-54-28-15,6 56-17 16,-7 18 8-16,1 6 17 16,0 4 1-16,5 1-12 15,10-3-13-15,3-4-15 16,7-6-1-16,2-2 0 15,0-6 0-15,2-3 3 16,11-7-1-16,11 0-2 16,6-1-3-16,7-15-11 15,-2-2-32-15,-7-2-4 16,-3 3 2-16,-11 6 36 0,-7 7 12 16,-4 2 1-1,-3 2 4-15,0 0 7 16,3 13-3-16,-3 3 33 15,0 4-27-15,0 1-10 16,0 1-5-16,0-3-24 16,3-9-159-16,3-6-427 0</inkml:trace>
  <inkml:trace contextRef="#ctx0" brushRef="#br0" timeOffset="176529.71">6354 7491 415 0,'0'0'27'0,"0"0"-15"15,0 0 72-15,0 0 21 16,0 0-26 0,0 0-13-16,3-30 16 0,-3 30-1 15,0 0-23-15,0 0-58 16,0 17-2-16,0 6 2 15,0 7 15-15,-3-2-7 16,3-1-4-16,0-2 5 16,0-4 2-16,0-6 7 15,0-6-1-15,0-4-6 16,0-5-6-16,0 0 1 0,0 0 1 16,18-2 27-16,5-13-20 15,7-4-14-15,0 2 0 16,-4 1-21-16,-1 2-10 15,-4 2 0 1,-6 5 3-16,-3 4 19 0,-8 2 4 16,-4 1-3-16,0 0-5 15,0 0-28-15,0 0-7 16,-12 1 37-16,-3 8 11 16,-1 2 15-16,-2 3 4 15,6 0 7-15,0 4 15 16,6-4-17-16,3 4-10 15,3-1-6-15,0-2-3 16,5-1-1-16,7-1 1 0,4-2-5 16,5 0-1-1,0-5-65-15,6-4-126 0,-2-2-504 16</inkml:trace>
  <inkml:trace contextRef="#ctx0" brushRef="#br0" timeOffset="176986.57">7015 7561 535 0,'0'0'1'15,"0"0"5"-15,0 0 80 16,0 0 28-16,0 0-25 16,0 0-39-16,25-20 14 15,-25 15-8-15,0 0 7 16,-2 1-20-16,-8 1-24 16,1 0 7-16,-7 1-12 15,-1 2-8-15,-5 0-4 16,-2 0-1-16,0 12 0 15,2 0 3-15,-2 2 1 0,7 4-5 16,-2-1 0 0,3 5 4-16,5-2-4 15,4 0 0-15,4-3 0 16,3-3 0-16,0 0 0 0,0-3 5 16,6-1 7-16,9-2 6 15,10-5-10-15,7-2-1 16,2-1-7-16,7 0-25 15,-3 0-130-15,-7-10-296 16</inkml:trace>
  <inkml:trace contextRef="#ctx0" brushRef="#br0" timeOffset="178099.79">7761 7432 396 0,'0'0'86'0,"0"0"20"15,0 0 23-15,0 0-9 0,0 0-21 16,0 0-33-16,0-28-10 16,0 28-25-16,0 0-31 15,0 0-11-15,0 0-116 16,-8 9-155-16,-5 7 2 15</inkml:trace>
  <inkml:trace contextRef="#ctx0" brushRef="#br0" timeOffset="178607.73">7852 7367 856 0,'0'0'106'0,"0"0"-90"16,0 0 32-16,0 0-23 15,0 0-22-15,-18 86 70 16,7-36-43-16,4-3 5 16,4 3-29-16,3-5 0 0,0 1-6 15,6-6 0-15,4-2-26 16,-2-5-124-1,-8-7-142-15</inkml:trace>
  <inkml:trace contextRef="#ctx0" brushRef="#br0" timeOffset="178823.14">7488 7844 970 0,'0'0'165'0,"0"0"-165"16,0 0 7-16,0 0-7 16,0 0 0-16,0 0-64 15,86 0-130-15,-53-1-621 16</inkml:trace>
  <inkml:trace contextRef="#ctx0" brushRef="#br0" timeOffset="179311.83">8250 7501 801 0,'0'0'135'0,"0"0"-129"0,0 0 22 16,0 0 23-16,0 0 16 0,0 0-33 16,3-22-34-16,11 21-2 15,3 1 2-15,1 0 0 16,-3 2-1-16,4 12 1 15,-5 5 0-15,1 4 3 16,-3 4 9-16,-5 0 11 16,-2 1 18-16,-5 1-24 15,0-1-11-15,-3 0-6 16,-15-1-4-16,-9-3-52 0,-3-3-108 16,2-8-194-16</inkml:trace>
  <inkml:trace contextRef="#ctx0" brushRef="#br0" timeOffset="179472.4">8189 7681 494 0,'0'0'457'16,"0"0"-455"-16,0 0 2 16,89-40 34-16,-57 31-25 15,2 1-13-15,5 1 0 16,0-3-65-16,-2-3-124 15,-4-1-214-15</inkml:trace>
  <inkml:trace contextRef="#ctx0" brushRef="#br0" timeOffset="179710.78">8623 7476 473 0,'0'0'321'0,"0"0"-318"16,0 0 68-16,-36 90 43 15,27-64-11-15,2-2-27 16,2-5-15-16,2 0-32 16,3-7-10-16,0 0-9 15,0-5-8-15,0-4-2 0,11-3 0 16,13 0-36 0,7 0-40-16,2-14-86 0,-3-5-40 15,-5-1-62 1,-6 1-211-16</inkml:trace>
  <inkml:trace contextRef="#ctx0" brushRef="#br0" timeOffset="179881.31">8754 7576 570 0,'0'0'214'16,"0"0"-151"-16,0 0 32 15,0 0-8-15,0 0-7 16,0 0-28-16,-65 59-30 16,65-45-19-16,0-2-3 15,6 2 0-15,16-6-18 16,5-3-55-16,6-5-109 0,-2 0-179 15</inkml:trace>
  <inkml:trace contextRef="#ctx0" brushRef="#br0" timeOffset="180222.97">9103 7547 687 0,'0'0'59'0,"0"0"-59"0,0 0 15 16,0 0 34-16,0 0-9 16,0 0-20-16,2 0 1 15,-1 0 5-15,-1 0 13 16,0-2 10-16,0 0 3 16,0 0 7-16,-1-3-22 15,-11 0-35-15,0 2 0 0,-6 3 5 16,-1 0-6-16,-5 0 11 15,-3 15 9-15,-1 5-12 16,1 3 6 0,6 1 2-16,3 0-6 0,10-4-3 15,7-2-4-15,1-2-1 16,0-4 4-16,18-2 4 16,7-6-2-16,8-4-9 15,8 0-7-15,0 0-49 16,-2-11-115-16,-3-4-181 15</inkml:trace>
  <inkml:trace contextRef="#ctx0" brushRef="#br0" timeOffset="180491">9351 7527 356 0,'0'0'566'15,"0"0"-564"-15,0 0 31 16,0 0 78-16,-27 79-36 16,21-63-42-16,6 0-14 15,-4-3-2-15,4-3-9 0,0-2-6 16,0-3-2-16,0-3-3 16,-3-2-88-16,3 0-100 15,-5 0-116 1,-5-8-192-16</inkml:trace>
  <inkml:trace contextRef="#ctx0" brushRef="#br0" timeOffset="180662.56">9233 7472 547 0,'0'0'380'16,"0"0"-367"-16,0 0 68 15,0 0 0-15,0 0-26 16,0 0-45-16,75-8-9 0,-42 8-1 15,3 0-2-15,1 0-28 16,-3 0-84-16,2 0-62 16,-5 0-94-16,-4-7-76 15</inkml:trace>
  <inkml:trace contextRef="#ctx0" brushRef="#br0" timeOffset="180836.62">9587 7447 370 0,'0'0'192'15,"0"0"-139"-15,0 0 109 16,-23 80-56-16,7-37-11 15,4 4-35-15,-3 4-9 16,5-1-6-16,-2 0-22 16,6-4-5-16,3-6-10 15,-2-8-4-15,4-8-1 16,-1-8-3-16,2-6-2 0,-1-6 0 16,-1-4-79-1,-1 0-54-15,-4 0-1 0,1-12-53 16,0-13-221-16</inkml:trace>
  <inkml:trace contextRef="#ctx0" brushRef="#br0" timeOffset="181075.55">9503 7556 541 0,'0'0'75'16,"0"0"-6"-16,0 0 39 15,0 0-10-15,0 0-53 0,0 0-23 16,70-24-3-1,-59 34 0-15,-1 4 4 0,-2 2 9 16,-4-2-1-16,-1 4-6 16,-3 0-5-16,0-2-12 15,-3 1-8-15,-18 3-1 16,-2-2-102-16,0-4-115 16,4-5-403-16</inkml:trace>
  <inkml:trace contextRef="#ctx0" brushRef="#br0" timeOffset="181230.13">9694 7751 704 0,'0'0'327'0,"0"0"-323"0,0 0 40 16,0 0-2-16,0 0-42 16,0 0-79-16,25-8-237 15</inkml:trace>
  <inkml:trace contextRef="#ctx0" brushRef="#br0" timeOffset="182114.78">10343 7459 395 0,'0'0'113'0,"0"0"3"16,0 0 17-1,0 0 20-15,0 0-26 0,0 0-24 16,14-30-57-16,-14 45-35 16,-6 15-8-16,-8 6 72 15,-2 4-17-15,2 0-18 16,1-5-7-16,1-5-13 15,7-6-9-15,1-7-1 16,1-7-6-16,3-6-2 16,0-3-2-16,0-1 1 15,15 0-1-15,16-14 0 16,11-11-10-16,6-6-20 16,-5-3-3-16,-3 1-13 15,-7 2-3-15,-10 9-4 16,-10 8 26-16,-10 7 20 0,-3 4 7 15,0 3 0-15,-11 0 11 16,-9 6-2-16,-7 12 31 16,0 4-10-16,3 4-5 15,8-1-6-15,4-1-8 16,9-1-1-16,3-3-8 16,0-5 0-16,16-3-1 15,8-4-1-15,6-4-17 16,3-4-55-16,-1 0-75 0,0 0-119 15,-5-1-459 1</inkml:trace>
  <inkml:trace contextRef="#ctx0" brushRef="#br0" timeOffset="182528.44">10861 7576 237 0,'0'0'538'15,"0"0"-533"-15,0 0-4 16,0 0 82-16,0 0-11 16,0 0-13-16,36-51-4 15,-35 42-22-15,-1 0 16 16,0 2-17-16,0 1 8 0,-6 3-17 16,-9 2-5-16,-4 1 0 15,-10 2-4-15,-5 17-7 16,-4 5 9-16,5 1-3 15,4 1-7-15,11-2-6 16,8-6-2-16,7-2 1 16,3-5-4-1,2-5-4-15,21-6-24 16,10 0 4-16,6 0-9 0,3-16-19 16,-5 0 9-16,-1 3 15 15,-9 4 16-15,-10 5 17 16,-9 4 4-16,-5 0 12 15,-3 0-8-15,0 11 12 16,0 3 3-16,0 3-14 16,0-1-9-16,0-1-28 15,0-5-109-15,12-5-197 0</inkml:trace>
  <inkml:trace contextRef="#ctx0" brushRef="#br0" timeOffset="182904.52">11285 7513 326 0,'0'0'147'16,"0"0"-144"-16,0 0 57 0,0 0 7 15,0 0 17-15,0 0-15 16,4 3 1-16,-4-3-18 15,0 0-34-15,0-6 19 16,-4 0-22-16,-5 3 26 16,-5 2-29-16,-5 1-7 15,-6 0 15-15,-5 6 32 16,0 10-26-16,2 4 12 16,3 1-8-16,6 1 6 15,9-3-18-15,4 1-9 16,6-1-2-16,7-3 12 15,17 1 13-15,15-5-12 16,4-4-13-16,5-4-7 16,-2-4-14-16,-1 0-63 15,-8 0-210-15</inkml:trace>
  <inkml:trace contextRef="#ctx0" brushRef="#br0" timeOffset="183234.7">11574 7753 982 0,'0'0'78'0,"0"0"-64"15,0 0-9 1,0 0-5-16,0 0-77 15,0 0-281-15</inkml:trace>
  <inkml:trace contextRef="#ctx0" brushRef="#br0" timeOffset="183819.48">12043 7467 909 0,'0'0'11'0,"0"0"-7"16,-21 80 25-16,6-45 42 16,-3 5-6-16,6-7-19 15,1-6-18-15,3-5-7 16,2-6 6-16,4-8-1 16,-1-5-15-16,3-3-2 15,0 0 11-15,0 0 23 0,11-13-20 16,12-3-23-16,3-1-26 15,0 3-12-15,0 6-4 16,-8 4 0 0,0 4-15-16,-5-2-12 15,3 2 15-15,0-2 13 16,0-2 10-16,-4-3 14 16,1-3 4-16,-4-2 13 0,-1-3 2 15,-4 0 11-15,-1 5 18 16,-3 3 22-16,0 4 35 15,0 1-5-15,0 2-40 16,0 0-29-16,-4 16-13 16,-8 5 17-16,-3 4 2 15,7 0-19-15,5 1-1 16,3-3 0-16,0-4-46 16,0-4-73-16,9-5-58 15,6-6-152-15</inkml:trace>
  <inkml:trace contextRef="#ctx0" brushRef="#br0" timeOffset="184525.29">12486 7614 462 0,'0'0'14'0,"0"0"76"16,0 0 39-1,0 0 6-15,0 0-55 0,31-76-7 16,-31 69 2-16,0 3 5 16,-1 2-23-1,-16 2-18-15,-4 0-25 0,-9 16 4 16,-2 4 11-16,0 5-14 16,5 0-10-16,8-2-5 15,7-4 0-15,6-4 0 16,6-4-2-16,0-4-8 15,5-2-25-15,15-4 8 16,7-1-3-16,3 0-19 16,0-11 1-16,0-1 14 15,-9 0 1-15,-5 6 12 16,-5 4 21-16,-10 2 7 16,-1 0-7-16,0 2 5 15,0 8 26-15,0 1-22 16,0-1-8-16,0-4 0 0,5 0-1 15,6-4-42 1,3-2-51-16,5 0-9 0,3-4-30 16,0-7 14-16,0-5 76 15,2-2 0-15,-2-5 13 16,5-1 21-16,-2 4 8 16,-5 6 11-16,-7 7 91 15,-7 7 35-15,-3 0-55 16,-3 6 3-16,0 9 15 15,0 4-17-15,0-4-15 16,-3-1-23-16,2-3-15 16,1-1-14-16,0-6-8 0,0-2 1 15,1-1-1 1,14-1 1-16,2 0 4 0,5 0-10 16,3-5-2-16,0-3-1 15,-2 1-1-15,-7 3-10 16,-8 3 8-16,-1 1 1 15,-2 0-5-15,-4 0 4 16,2 3-5-16,-1 6 3 16,-1-1 1-16,5 0-78 15,2-1-76-15,3-4-138 16</inkml:trace>
  <inkml:trace contextRef="#ctx0" brushRef="#br0" timeOffset="184839.97">13205 7535 516 0,'0'0'100'0,"0"0"64"0,-57 106-28 15,36-66-10 1,5 1-34-16,-1-3-40 15,7-4-11-15,1 1-7 16,3-7-20-16,3-3-9 0,2-7-5 16,1-7 0-1,0-3 0-15,0-5-6 0,0-3-46 16,0 0-31-16,0-4-19 16,4-15-99-16,3-8-27 15,-4-5 4-15</inkml:trace>
  <inkml:trace contextRef="#ctx0" brushRef="#br0" timeOffset="185055.39">13127 7494 574 0,'0'0'49'0,"0"0"24"16,0 0-20-16,96-8 19 0,-74 29 13 16,-1 3-19-1,-5 2 16-15,-1 2 4 0,-4-3-28 16,-5-3-13-16,-6-1-8 15,0-6-14-15,0-1-5 16,-14-2-6-16,-13-3-11 16,-7-1-1-16,-12-3-36 15,9-5-175-15,11 0-340 16</inkml:trace>
  <inkml:trace contextRef="#ctx0" brushRef="#br0" timeOffset="185725.55">13570 7342 483 0,'0'0'32'0,"0"0"41"16,0 0 40-16,0 0-5 15,15-73 1-15,-6 68-15 16,1 5-25-16,4 11-29 16,4 29-34-16,0 23 59 15,9 16 31-15,0 11-28 0,-2-2-5 16,-3-1-21 0,-8-10-20-16,-13-7-9 15,-2-4-11-15,-35-4-2 16,-28 1-9-16,-23 5-98 0,-14-3-207 15</inkml:trace>
  <inkml:trace contextRef="#ctx0" brushRef="#br0" timeOffset="204982.39">15328 7572 130 0,'0'0'285'0,"0"0"-279"16,0 0 2-16,0 0 51 0,0 0-7 15,0 0-19-15,0 0 4 16,0 0 9-16,-12 6-1 15,12-6 3-15,0 0-12 16,0 0-7-16,-2 0 3 16,2 0-9-16,-1 0-4 15,-1 0 1-15,2-3 3 16,-1 2 2-16,1-3-1 16,0 1-10-16,-2 1 2 15,2-3 3-15,0 1 3 16,0-2 1-16,0-1-2 0,0-3-14 15,5-2 3-15,7-1 9 16,0-1-3-16,0 2-5 16,2 2 1-16,0-1 4 15,2 0-9-15,-1 2-1 16,5-1 2-16,-1 0-4 16,-2 2 4-16,-3 5 0 15,-5 3-1-15,-1 0-5 16,1 0-2-16,3 5 2 15,-2 9-1-15,6 1 3 16,0 1 0-16,4-2 3 16,0-6 0-16,5-4 4 15,4-2 15-15,3-2-2 16,3 0-3-16,2-9-2 0,-4-6-10 16,-5 3-5-1,-5-2-2-15,-6 1-2 0,-6 3-4 16,-5 2-41-1,-6 2-72-15,0 2-189 0</inkml:trace>
  <inkml:trace contextRef="#ctx0" brushRef="#br0" timeOffset="205641.68">15559 7586 374 0,'0'0'81'15,"0"0"-29"-15,0 0 29 16,0 0 8-16,0 0-32 15,0 0-4-15,24-6-20 16,-18 4 8-16,-3-2 5 16,-2 2 1-16,3-1-3 15,-3 1-1-15,-1 0-5 16,0 0 1-16,0 2 1 16,0 0-9-16,0 0-10 15,0 0-7-15,0 0-10 16,0 0-3-16,0 3 3 15,-6 11 1-15,-3 6 0 16,-2 7 8-16,-2 1 12 0,4 5-6 16,-2-3-4-16,3 1 0 15,3-3-5-15,2-3-2 16,3-3-1-16,0-2 0 16,0-4 3-16,11-5-5 15,5-3-1-15,6-5 5 16,4-3 2-16,9 0 4 15,6-4-8-15,1-7-7 16,-2 0 0-16,-7 1-30 16,-11 2-123-16,-5 4-160 15</inkml:trace>
  <inkml:trace contextRef="#ctx0" brushRef="#br0" timeOffset="207289.8">15937 7885 263 0,'0'0'122'0,"0"0"-117"16,0 0 51-16,0 0 32 16,0 0-30-16,0 0-1 15,23-14-9-15,-23 14-8 16,0 0 0-16,0 8 4 15,0 10 47-15,0 5 7 16,0 3-7-16,-9 0-16 16,0-1-13-16,1-3-10 15,2-3-6-15,3-7-14 16,1-2-8-16,2-4-8 0,0-4-5 16,0-2-8-1,0 0 0-15,0 0 3 0,0-7-1 16,14-10 1-1,5-3-6-15,2-3-6 16,-3 3-10-16,0 3 1 16,-6 5-1-16,-2 4 9 0,-6 6 5 15,-2 2 1-15,-2 0-1 16,0 0-5-16,0 1-1 16,0 12 8-16,0 0 3 15,0 2 6-15,0-2 9 16,0-4-6-16,0-2-2 15,0-1-4-15,0-3-3 16,0-3-1-16,0 0 0 16,6 0 1-16,6 0 0 15,6-7 2-15,4-5-5 16,-4 0-6-16,1 2-1 16,-5 3-4-16,-4 2 5 15,-4 5 3-15,0 0-1 0,-1 0-2 16,1 5 3-16,1 6 3 15,-1 3 1-15,0 0 3 16,0 1-2-16,-1 0-2 16,-4-1 0-16,3 1-3 15,-4-2-12-15,0 1-160 16,0-6-205-16</inkml:trace>
  <inkml:trace contextRef="#ctx0" brushRef="#br0" timeOffset="207843.36">16503 7997 466 0,'0'0'147'16,"0"0"-142"-16,0 0 85 16,0 0 24-16,0 0-54 0,0 0-15 15,52-34-10 1,-52 29 5-16,0 3 9 16,0-1-11-16,0 0-16 0,-11 0-7 15,-3 2 10-15,-2 1-2 16,-5 0 6-16,-3 6 0 15,0 6 0-15,2 3-1 16,4 1-11-16,6-2-8 16,5-1-9-16,5-3-2 15,2 0-5-15,0-3 5 16,6-5 0-16,10-2-9 16,6 0-19-16,1-1-14 15,3-11-7-15,-4 2 0 16,-6 1 17-16,-4 5 12 15,-6 0 22-15,-6 4 5 16,0 0 2-16,0 0 7 0,0 0 1 16,0 11 30-16,2 2-3 15,1 1-5-15,1-2-10 16,4 2-21-16,2 1-6 16,1-4 0-16,1-1-60 15,-1-3-148-15,-2-6-236 16</inkml:trace>
  <inkml:trace contextRef="#ctx0" brushRef="#br0" timeOffset="208133.54">16759 7952 822 0,'0'0'55'16,"0"0"-32"-16,0 0 89 16,0 0-55-16,0 0-52 15,0 0 34-15,19 42-4 16,-10-20 4-16,-1 3-14 16,2-2-7-16,-3-1-10 15,2-1 1-15,-1-3-8 16,-1-4-1-16,-1-4-2 0,0-5-32 15,2-3-136-15,3-2-118 16,1 0-282-16</inkml:trace>
  <inkml:trace contextRef="#ctx0" brushRef="#br0" timeOffset="208375.3">16960 7985 875 0,'0'0'65'0,"0"0"-56"16,0 0 100-1,-87 26-2-15,65-5-26 0,0 7-43 16,4 0-21-16,2 2-13 16,2-5-3-16,-1 0-1 15,3-3-11-15,0-5-109 16,-1-8-244-16</inkml:trace>
  <inkml:trace contextRef="#ctx0" brushRef="#br0" timeOffset="209592.87">16266 7157 151 0,'0'0'428'0,"0"0"-345"16,0 0 43-16,0 0-13 15,0 0-36-15,0 0-13 16,-1 0 0-16,-10 15 23 15,-2 5-32-15,1 3-2 16,1 0-6-16,3-1-12 16,3 0-19-16,5 0-11 15,0-1-2-15,8-3-2 16,8-3 3-16,2-3 0 16,-2-4-4-16,0-5-47 0,0-3-65 15,-3 0-111 1,-3-9-198-16</inkml:trace>
  <inkml:trace contextRef="#ctx0" brushRef="#br0" timeOffset="209792.33">16293 6971 925 0,'0'0'28'0,"0"0"53"16,0 0 4-16,0 0-64 16,0 0-15-16,0 0-6 15,-12-22-74-15,12 30-127 16,9 6-116-16</inkml:trace>
  <inkml:trace contextRef="#ctx0" brushRef="#br0" timeOffset="213141.35">16605 7177 61 0,'0'0'345'0,"0"0"-306"0,0 0 31 16,0 0-6-16,0 0-22 16,0 0-13-16,0 0-4 15,9-2-4-15,-5-1 6 16,-1 0 14-16,-1 2-4 15,-1 0-5-15,-1 0 0 16,0-2 1-16,0 3-2 16,0 0-2-16,0 0-5 15,0 0-9-15,0 0-4 16,0 0-5-16,0 0-6 16,0 4-8-16,0 11 8 15,0 6 7-15,0 5 24 0,-3 3 0 16,-5 4-5-1,0 1 2-15,-1-2-11 16,0-3 7-16,-3-2-7 16,2-5-5-16,-1-4 1 0,1-5 5 15,1-5-5-15,3-2 1 16,-1-4 0-16,2-2 5 16,0 0 4-16,-1 0 8 15,-1-4-12-15,-3-11-14 16,2-1-5-16,-1 1 0 15,4-4-21-15,1 5-26 16,4-1-34-16,0 5-81 16,0-3-53-16,3-1-231 15</inkml:trace>
  <inkml:trace contextRef="#ctx0" brushRef="#br0" timeOffset="213385.11">16621 7009 788 0,'0'0'72'16,"0"0"10"-16,0 0-16 0,0 0-36 15,0 0-24-15,0 0-6 16,0-9-71-16,0 15-84 16,0 4-317-16</inkml:trace>
  <inkml:trace contextRef="#ctx0" brushRef="#br0" timeOffset="214612.24">16378 7443 503 0,'0'0'70'0,"0"0"54"16,0 0 7-16,0 0-28 16,0 0-16-16,0 0-20 15,5 0-19-15,-5 6-39 16,0 11 0-16,0 5 55 16,-10 6-32-16,-1-1-17 15,0 0-12-15,-3 3-3 16,-2-3-34-16,0-5-306 15</inkml:trace>
  <inkml:trace contextRef="#ctx0" brushRef="#br0" timeOffset="-213289.11">17770 7539 368 0,'0'0'307'16,"0"0"-260"-16,0 0 88 15,0 0-2-15,0 0-50 16,0 0-17-16,0 0-10 16,60 2-5-16,-24-2-19 0,4 0-14 15,5 0-13-15,-4 0-5 16,1 0-4-16,-3 0-67 16,-6 0-129-16,-8 4-157 15</inkml:trace>
  <inkml:trace contextRef="#ctx0" brushRef="#br0" timeOffset="-213032.11">17892 7728 796 0,'0'0'29'16,"0"0"54"-16,0 0 43 0,0 0-28 15,0 0-41-15,121 0-20 16,-64 0-24-16,2 0-9 16,3 0-4-16,-7 0-1 15,-6 0-76-15,-7 0-124 16,-5 0-198-16</inkml:trace>
  <inkml:trace contextRef="#ctx0" brushRef="#br0" timeOffset="-211837.06">19476 7217 527 0,'0'0'58'16,"0"0"34"-16,0 0 60 16,0 0-35-16,0 0-29 15,0 0-31-15,-8 0-10 16,8-2-12-16,0-4-4 15,0 0-21-15,0 0-8 16,5 1-1-16,5-1 1 16,2 2-1-16,4 0-1 0,2 3 1 15,0 1 2-15,0 0 0 16,-3 2-2-16,-3 16-1 16,-5 4 0-16,-5 8 0 15,-2 3 2-15,0 1 3 16,-15-1 1-1,-9-4 5-15,-3-3 1 0,-3-5 1 16,-1-4 1-16,-3-5-1 16,-4-3 2-16,2-5-2 15,-1-4-7-15,4 0-3 16,3-3 2-16,7-12-2 16,2-6 2-16,4-7 4 15,2-9 0-15,8-7-6 16,4-6-3-16,3-2-3 15,0 3 1-15,4 3-2 0,9 6 7 16,-2 8-5-16,1 7 2 16,3 7-4-16,-1 7-2 15,2 6 4-15,2 2 2 16,4 3 0-16,5 0 0 16,7 0 1-16,7 4 1 15,5-2-1-15,2-2-1 16,-1 0 2-16,-5 0 0 15,-4-6 2-15,-8-4-2 16,-8-1-2-16,-10-3-10 16,-7 2-50-16,-5 3-53 0,0 6-138 15,-11 3-104 1</inkml:trace>
  <inkml:trace contextRef="#ctx0" brushRef="#br0" timeOffset="-211368.31">19869 7391 233 0,'0'0'506'16,"0"0"-448"-16,0 0 53 15,0 0 9-15,0 0-13 16,0 0-33-16,5-33-22 15,-5 33-27-15,0 0-13 16,0 6-7-16,-2 12-4 16,-8 7 23-16,-1 0 7 0,1 0-3 15,1 0-10-15,4-1-4 16,5-6-7-16,0-1-7 16,0-5-1-16,0-5 1 15,5-1-3-15,4-5 1 16,6-1-63-16,3 0-64 15,4-10-135-15,2-9-284 16</inkml:trace>
  <inkml:trace contextRef="#ctx0" brushRef="#br0" timeOffset="-211180.96">19901 7185 972 0,'0'0'90'0,"0"0"-82"16,0 0 124-16,0 0-51 0,0 0-81 15,0 0-4-15,34-19-17 16,-9 25-97-16,-5 4-166 16,-8 0-280-16</inkml:trace>
  <inkml:trace contextRef="#ctx0" brushRef="#br0" timeOffset="-210336.03">20603 7275 548 0,'0'0'77'0,"0"0"-12"0,0 0 98 16,0 0-21-16,0 0-35 15,0 0-46-15,21 0-14 16,0 0-6-16,11 0-13 15,4 0-17-15,2 0-11 16,1 0-4-16,-3-1-62 0,-3-1-247 16,-4-4-387-1</inkml:trace>
  <inkml:trace contextRef="#ctx0" brushRef="#br0" timeOffset="-209423.75">21434 7274 420 0,'0'0'48'0,"0"0"-8"15,0 0 37-15,9 78-25 16,-9-63 21-16,0-1-8 16,0 0-22-16,-3-2-8 15,-6-2 10-15,-4 1 4 16,-2 0-12-16,-7-3 5 15,-4 1-8-15,-3-2 6 0,-3-1-17 16,2-3-2 0,3-3-9-16,5 0 4 0,1 0 0 15,6 0 1-15,0-9-2 16,3-7 4-16,5-3 2 16,0-9-4-16,7-5 0 15,0-6-11-15,3-3-5 16,11-2-1-16,1 2 1 15,3 2 0-15,0 0-1 16,-2 4 0-16,1 3 0 16,-1 6-2-16,2 2 2 15,0 8-6-15,0 4 6 16,1 3 2-16,-1 5-1 0,2 2-1 16,-1 3 0-16,3 0 1 15,4 0 0 1,1 2 2-16,2 2-2 0,1-4 4 15,0 0 11-15,3 0 10 16,0 0-3-16,-3-6-8 16,-5-4-7-16,-8-3-6 15,-6-1-2-15,-5 0-12 16,-3-1-55-16,-3 3-43 16,0 5-122-16,-4 4-198 15</inkml:trace>
  <inkml:trace contextRef="#ctx0" brushRef="#br0" timeOffset="-208587.97">21754 7286 505 0,'0'0'35'0,"0"0"-14"16,0 0 49-1,0 0 17-15,0 0-18 0,0 0-14 16,0 0-14 0,1 0 9-16,-1 0 14 0,0 0-2 15,0 0-14-15,0 0-16 16,0 0-19-16,0 0-10 16,0 0 6-16,-1 8 3 15,-5 2 9-15,1-3-4 16,2 4 0-16,0-4-3 15,2 0-2-15,-1-1-6 16,2-4-1-16,0 0-2 0,0-1 1 16,0-1 5-16,0 0 0 15,0 0 2-15,0 0-3 16,0 0-3-16,0 2-3 16,0 1-2-16,0 1-1 15,0 4 1 1,0 2 1-16,0 0 0 0,0 3 1 15,-1 1-1-15,-1 4 2 16,0 3-3-16,1 3 1 16,-3 2-1-16,-1 1 0 15,2-1 0-15,-3 0 0 16,2-5-1-16,-2-3 1 16,-3-2-1-16,3-5-2 15,-3-3 3-15,1-5 0 16,0-2 3-16,-3-1 1 15,-1 0 1-15,-7 0 10 0,-2-6-6 16,1-7-3 0,3 0-5-16,5-1-1 15,6-3-15-15,6 1-36 0,0-3-68 16,18-2-188-16</inkml:trace>
  <inkml:trace contextRef="#ctx0" brushRef="#br0" timeOffset="-208354.61">21819 7114 1021 0,'0'0'163'16,"0"0"-158"-16,0 0-5 15,0 0 0-15,0 0-7 16,0 0-55-16,-1-10-220 16,1 12-396-16</inkml:trace>
  <inkml:trace contextRef="#ctx0" brushRef="#br0" timeOffset="-207355.09">18922 7779 572 0,'0'0'27'15,"0"0"33"-15,0 0 77 16,0 0-62-16,0 0-25 0,0 0-24 16,115 0 14-1,-51 0-7-15,19-2 11 16,19-1 6-16,17-2-16 15,16 3-11-15,15-4-11 16,13 5-5-16,4-2-4 16,4-1-1-16,-8 0-1 0,-6 0 0 15,-14 0 0-15,-13 1 1 16,-14 1-2-16,-16-2 0 16,-15 2 11-16,-15 0-2 15,-12-2 4-15,-10 4 9 16,-6-2 3-16,-6 2-15 15,-6 0-1-15,-7 0-5 16,-6 0-4-16,-4 0-1 0,-7 0-18 16,-6 3-111-1,0 0-175-15</inkml:trace>
  <inkml:trace contextRef="#ctx0" brushRef="#br0" timeOffset="-204684.55">20186 8074 558 0,'0'0'148'15,"0"0"-136"1,0 0 95-16,0 0 20 0,0 0-35 16,0 0-21-16,0 0-17 15,-8 0-20 1,8 0-2-16,0 0-4 0,0-4-8 16,0-6-16-16,0-1-4 15,3 0-6 1,10-3 6-16,-1 1-1 0,5 3 1 15,-2 2-6-15,-1 0 7 16,2 4-1-16,-2-1 2 16,-2 5 2-16,-2 0-4 15,-2 0-1-15,-5 19-2 16,-3 10-2-16,0 8 5 16,-11 7 3-16,-11 0 3 0,-4-2-3 15,-3-4 7 1,-1-2 1-16,-2-4-2 0,-1-1 6 15,-2-6-7-15,0 0 1 16,5-7-5-16,6-6 0 16,5-2-2-16,10-6 0 15,4-4 0-15,5 0 3 16,0-10-5-16,5-9-3 16,13-2-15-16,7 0 0 15,0 5 14-15,1 3-11 16,-7 4 10-16,-3 6 3 15,-2 3-6-15,1 0 8 16,1 16 2-16,5 7 4 16,3 3 3-16,4 0 8 15,7 3 4-15,7-2-13 0,7-2-8 16,7-7-4-16,1-10-89 16,-5-8-564-1</inkml:trace>
  <inkml:trace contextRef="#ctx0" brushRef="#br0" timeOffset="-178472.61">24163 7779 725 0,'0'0'81'0,"0"0"-66"16,0 0 77-16,0 0-7 0,0 0-32 15,0 0-22-15,0 0-11 16,0 0-1-16,40-85 18 16,-28 73-6-16,2 2 5 15,-5-1-8-15,0 5 0 16,2 0-4-16,2 0-8 15,4-1-2-15,1 3 3 16,3 1-4-16,1 3-5 16,-3 0 0-16,1 6 3 15,-2 10-8-15,0 1 4 0,1 3-1 16,0-2-1 0,0-2 3-16,-3-3-6 15,2-1 1-15,-2-5 6 16,4-4 2-16,4-3-4 0,7 0 3 15,4-8-9 1,0-9-1-16,-5 3-43 0,-9 2-53 16,-12 2-111-16,-9 5-89 15,0 2-382-15</inkml:trace>
  <inkml:trace contextRef="#ctx0" brushRef="#br0" timeOffset="-178106.49">24411 7888 638 0,'0'0'270'0,"0"0"-268"0,0 0 38 15,0 0 64-15,0 0-12 16,0 0-21-16,0-45-24 15,0 45-28-15,0 0-9 16,0 7-4-16,0 12 6 16,-12 9 31-16,0 5-4 15,0 0-13-15,6 1 2 16,3-3-6-16,3-1-5 16,0-3-6-16,6-1 0 15,12-5-6-15,6-4-5 0,7-8 0 16,9-7-3-1,12-2 2-15,10-13-38 0,-1-12-112 16,-5-7-214-16</inkml:trace>
  <inkml:trace contextRef="#ctx0" brushRef="#br0" timeOffset="-177224.26">25014 7321 427 0,'0'0'371'0,"0"0"-306"16,0 0 64-16,0 0 7 15,0 0-42-15,0 0-29 16,4-5-21-16,-1 5-15 16,1 1-13-16,1 13 16 15,-2-1-18-15,-2 4-10 16,-1 3-1-16,0 2-3 15,0 0-3-15,0 3-46 16,-1 1-82-16,-5-1-135 16,-1-2-245-16</inkml:trace>
  <inkml:trace contextRef="#ctx0" brushRef="#br0" timeOffset="-176959.22">25209 7569 962 0,'0'0'22'0,"0"0"-19"0,0 0 79 16,0 0-3-16,0 80-39 16,0-57-34-16,0-1-6 15,0-2-6-15,0-3-87 16,0-7-87-16,-6-6-301 16</inkml:trace>
  <inkml:trace contextRef="#ctx0" brushRef="#br0" timeOffset="-176260.27">25394 7311 701 0,'0'0'84'16,"0"0"-64"-1,0 0 93-15,0 0-21 0,0 0-8 16,0 0-33-16,1-22-32 16,7 19-15-16,2 2 13 15,-2-2 11-15,4 2-7 16,-3-1-3-16,-2 1 0 16,2 1-3-16,-2 0 2 15,-2 0 2-15,0 0-9 16,-4 0-10-16,1 3 1 15,-2 5 1-15,0 6 2 16,0-1 4-16,-2 2 13 16,-7-2 2-16,1 0-9 0,0-3-2 15,3-3-8 1,2-3-3-16,2-1-2 0,1-2 1 16,0 2 0-16,0 3-10 15,0 2-38-15,0 3 4 16,1 3 1-16,8 1-11 15,3 0 7-15,-3 3 21 16,2 0 18-16,-3-1 7 16,-2 0 1-16,0-2 0 15,-3-1 6-15,-3-4 10 16,0-1 5-16,0-3 17 16,-7-4-2-16,-9 0-9 15,-4 1 3-15,-4-2-21 16,-1-1-9-16,1 0-3 15,3 4-77-15,2-2-184 16,5 2-448-16</inkml:trace>
  <inkml:trace contextRef="#ctx0" brushRef="#br0" timeOffset="-175211.07">25072 8262 249 0,'0'0'416'16,"0"0"-354"-16,0 0 61 15,0 0-15-15,0 0-23 16,0 0-28-16,4-21-7 16,-2 21-16-16,-2 0-5 0,0 0-5 15,0 0-14-15,0 12 18 16,0 7 15-16,0-3-14 15,0 2 1-15,0-5 1 16,0-1-9-16,0-6-8 16,1-2-4-16,6-4-7 15,5 0-3-15,6 0 1 16,5-10 2-16,2-8-3 16,0-2-9-16,-4 3-7 15,-6 4-1-15,-4 5 5 16,-7 6 12-16,-4 2-2 15,0 0-4-15,0 0 0 16,0 6 6-16,0 5 1 0,0 1 6 16,2-1 0-1,4-4-2-15,4-1 0 0,8-5-4 16,2-1 0 0,3 0 0-16,3-6-1 0,-1-5-8 15,-5-3-12-15,-1 8-6 16,-4 1 19-16,-8 3 2 15,-2 2 5 1,-4 0-3-16,-1 5-5 0,0 6 7 16,0 2 0-16,0 1-11 15,0-3-127-15,0-3-130 16,0-7-220-16</inkml:trace>
  <inkml:trace contextRef="#ctx0" brushRef="#br0" timeOffset="-174773.08">25618 8280 492 0,'0'0'306'0,"0"0"-295"15,0 0 91-15,0 0 18 0,0 0-18 16,0 0-31-1,0-33-22-15,0 33-14 16,-6-2-10-16,-11 2-13 16,-5 0-7-16,-2 2 6 15,-1 10 10-15,5 1-13 0,8-3-5 16,4-4-3-16,8 0-5 16,0-3-9-16,7-3-36 15,15 0-14-15,8 0-1 16,2-5-19-16,-3-2 12 15,-3 2 50-15,-7 5 22 16,-4 0 11-16,-5 0 23 16,-2 2 38-16,-5 8-24 15,-3-2-16-15,1 2 14 16,-1-3-21-16,2 1-12 16,1-1-10-16,1-2-3 0,7-3-8 15,-1 0-69 1,4-2-102-16,2 0-273 0</inkml:trace>
  <inkml:trace contextRef="#ctx0" brushRef="#br0" timeOffset="-174526.59">25865 8232 639 0,'0'0'358'0,"0"0"-354"15,0 0 10-15,0 0 78 16,0 0 8-16,0 0-42 16,47 58-33-16,-33-40-11 15,-3-4-13-15,1-3-1 16,-3-1-5-16,0-4-49 16,-2-6-118-16,1 0-199 15</inkml:trace>
  <inkml:trace contextRef="#ctx0" brushRef="#br0" timeOffset="-174350.73">26004 8251 248 0,'0'0'771'0,"0"0"-758"16,0 0 10-1,-94 31 100-15,60-13-64 0,3 0-31 16,2-3-25-16,4 3-3 15,7-4-49-15,9-4-122 16,9-7-297-16</inkml:trace>
  <inkml:trace contextRef="#ctx0" brushRef="#br0" timeOffset="-173728.84">26209 7691 192 0,'0'0'516'15,"0"0"-483"-15,0 0 61 16,0 0 22-16,0 0-7 16,0 0-30-16,6 9-34 15,23-5 19-15,13-1-19 16,7-2-28-16,10 1-15 15,-1-2-2-15,-5 0-2 16,-9 0-26-16,-13 0-171 16,-13 0-115-16,-12 0-348 15</inkml:trace>
  <inkml:trace contextRef="#ctx0" brushRef="#br0" timeOffset="-173475.66">26310 7882 916 0,'0'0'29'0,"0"0"-8"16,0 0 111-16,0 0-30 16,104 13-34-16,-57-11-46 15,3 0-21-15,0 2-1 16,-4-2 0-16,-7-2-96 15,-11 0-193-15</inkml:trace>
  <inkml:trace contextRef="#ctx0" brushRef="#br0" timeOffset="-171733.29">27169 7209 518 0,'0'0'192'16,"0"0"-160"-16,0 0 85 16,0 0 10-16,0 0-28 15,0 0-29-15,-1 0-17 16,1 0-18-16,0 0-3 15,0-10-14-15,0-1-18 0,4 0-1 16,5 1-5-16,0 3 5 16,-3 4-2-16,0 0 1 15,-3 3 1-15,3 0-3 16,0 5 1-16,-2 13 6 16,0 8-3-16,-4 1 8 15,0 3-3-15,-7 1 0 16,-12-3 4-16,0-1 0 15,-8-3-2-15,-3-4 1 16,-3-3 4-16,-1-7 3 16,-2-3 0-16,5-7-5 15,4 0-3-15,6-5 2 16,3-13 5-16,5-5-5 16,3-11 1-16,8-5-3 15,2-5-6-15,7-4-1 0,16 2 0 16,5 3-8-16,2 4 1 15,-2 9 5-15,-2 6-1 16,-3 9 0-16,-5 5 2 16,5 3-4-16,-1 5 5 15,2-1 2-15,-2 0 4 16,2 0-3-16,-2-3 0 0,1-1 10 16,-5-1-1-1,1 0-4-15,-4 0-8 16,-2-2-2-16,-2 1-11 0,-3 5-49 15,-4 0-37-15,-2 4-117 16,-2 1-39-16,0 16-166 16</inkml:trace>
  <inkml:trace contextRef="#ctx0" brushRef="#br0" timeOffset="-171420.32">27468 7357 826 0,'0'0'145'16,"0"0"-96"-16,0 0 91 15,0 0-25-15,0 0-49 16,0 0-42-16,4 17-19 16,-4 8 31-16,0 0-18 15,0 1-12-15,3-2-6 16,-1-1-6-16,1-4-88 16,-2-11-186-16,1-8-595 15</inkml:trace>
  <inkml:trace contextRef="#ctx0" brushRef="#br0" timeOffset="-170827.46">27767 7285 501 0,'0'0'166'15,"0"0"-155"-15,0 0 60 16,0 0 51-16,0 0-11 16,0 0-46-16,-1 0-33 15,1 0-9-15,7 0 11 16,1 0 14-16,3 0-18 15,0 0 2-15,3 0-7 16,4 0-8-16,0 0-13 16,1 0-4-16,-1 0-6 15,0 0-11-15,0 0-156 0,1-4-228 16</inkml:trace>
  <inkml:trace contextRef="#ctx0" brushRef="#br0" timeOffset="-170048.5">28333 7195 124 0,'0'0'490'0,"0"0"-468"15,0 0 92-15,0 0-19 16,0 0-54 0,0 0-19-16,51-11-4 0,-41 11-2 15,-1 11 5-15,-3 4 19 16,0 4 0-16,-6 2 5 15,0 1-18-15,0 1 9 16,0-3-11-16,-7 0-10 16,-2-3 0-16,-5-3-4 15,-1-2 0-15,-4-5-6 16,-5-1 0-16,-1-6 2 16,-4 0-1-16,4 0 1 15,0-9 1-15,2-5 7 16,5-2-3-16,3-3 5 0,4-3-2 15,5-5 1 1,4-4-4-16,2-6-9 0,0-4 0 16,3-5 0-16,12-1-3 15,-2 0 0-15,5 5-3 16,0 8 2-16,1 9 1 16,0 7 0-16,-3 5 0 15,-3 2 1-15,5 7 6 16,-3 4 3-16,5 0-7 15,3 0 0-15,1 0 5 16,3 0-3-16,2 0 16 16,1 0-8-16,-5 0-2 15,-5 0-7-15,-6 0-3 0,-1-2-2 16,-4-4-8-16,-1 1-82 16,-8 0-123-16,0 2-221 15</inkml:trace>
  <inkml:trace contextRef="#ctx0" brushRef="#br0" timeOffset="-169410.55">28578 7275 507 0,'0'0'104'0,"0"0"-57"16,0 0 106-16,0 0-24 16,0 0-31-16,0 0-55 15,-3-3-27-15,6 3 9 0,1-3 5 16,1 2-8-16,-2 1 7 16,0 0-7-1,1 0 3-15,-1 0-5 0,1 0-6 16,0 4 0-16,-1 3 0 15,-2 3 12-15,-1 2-17 16,0 0 5-16,0 3 3 16,-4-5 0-16,-6 2-6 15,3-4-5-15,3 0-3 16,1-2-3-16,1-3-1 0,2 3-2 16,0 1-9-16,0 5-32 15,0 1 10-15,0 3 1 16,0 2 11-1,3-2 14-15,0-1 7 0,-3-5 1 16,0-2 1-16,0-4 3 16,0-1 20-16,-3-2 18 15,-9-1 0-15,-4 0-5 16,-5 0-17-16,-5 0-18 16,1 0-2-16,0 0-52 15,-2 2-85-15,6 3-143 16,5 1-479-16</inkml:trace>
  <inkml:trace contextRef="#ctx0" brushRef="#br0" timeOffset="-168681.6">27010 7761 622 0,'0'0'140'0,"0"0"-129"0,0 0 110 16,0 0 7 0,0 0-38-16,147 0-24 0,-38 0-13 15,27 0-11-15,19 2-11 16,11-2 2-16,-1 0-20 15,-5 0-7 1,-11 0-3-16,-21-2-2 0,-24 1-1 16,-33-2-3-16,-29 3-5 15,-24 0 5-15,-11 0-28 16,-7 0-48-16,-10 0-72 16,-21 0-31-16,-13 6-152 15</inkml:trace>
  <inkml:trace contextRef="#ctx0" brushRef="#br0" timeOffset="-167891.92">27678 8147 709 0,'0'0'175'0,"0"0"-163"16,0 0 86-16,0 0 21 15,0 0-43-15,0 0-28 16,-5 0-18-16,5 0-4 15,0-15-8-15,0-2-15 16,6-1-3-16,8-1 0 16,2 4-4-16,1 3 4 15,1 4-4-15,0 3-1 16,0 5 5-16,1 0 3 0,-3 0-2 16,-1 3 1-16,-1 10-2 15,-7 5-2-15,-4 9 2 16,-3 6 8-16,0 3 0 15,-13 3 2-15,-8-3 5 16,-2-3-4-16,-2-3 1 16,-2-5 12-16,-1-3-11 15,1-3-7-15,0-5-2 16,8-6-1-16,5-5-3 16,7-1 1-16,4-2 2 15,3 0-2-15,0-11-1 16,1-8-11-16,16 1-12 0,4-1-3 15,1 4 15-15,-2 4 6 16,-3 5 5-16,1 3-1 16,-3 3 2-16,3 0 6 15,0 7 8-15,3 11 11 16,3-1-5-16,1 3 14 16,4 0-6-16,2-3-15 15,4-3-8-15,0-6-6 16,-1-4-4-16,-3-4-77 15,-5 0-345-15</inkml:trace>
  <inkml:trace contextRef="#ctx0" brushRef="#br0" timeOffset="-155353.66">1117 9395 589 0,'0'0'216'0,"0"0"-194"0,0 0 28 16,0 0 16-16,0 0-15 16,0 0 31-16,0 0 3 15,33 114-21-15,-33-61-9 16,0 9 3-16,0 5-14 16,0 1-5-16,0-2-11 15,0-3-2-15,0-6-18 16,0-8-5-16,0-5-2 15,0-4-1-15,0-9-1 16,0-4-5-16,0-6-50 16,0-11-77-16,0-9-167 15,3-1-265-15</inkml:trace>
  <inkml:trace contextRef="#ctx0" brushRef="#br0" timeOffset="-154985.3">1111 9518 844 0,'0'0'307'0,"0"0"-307"15,0 0-12-15,0 0 1 16,15-72 21-16,24 61-10 0,9 2 1 15,8 7-1-15,-2 2 0 16,1 0 1-16,-7 5-1 16,-12 15-1-16,-6 6 1 15,-11 8 3-15,-10 7 15 16,-2 10 31-16,-7 11 22 16,0 6-9-16,-13 4-2 15,-5-1-15-15,-1-7-23 16,1-5-13-16,3-5-9 15,4-8-2-15,1-1-16 16,7-8-97-16,3-10-191 16,0-11-567-16</inkml:trace>
  <inkml:trace contextRef="#ctx0" brushRef="#br0" timeOffset="-153884.69">1687 9288 379 0,'0'0'241'16,"0"0"-241"-16,0 0 0 16,0 0 2-16,0 0 88 15,0 0-24-15,45-5-39 16,-39-4-3-16,-6-2 18 16,0-2-2-16,-6-3-27 15,-8 0 25-15,-8 2-20 16,-5 1-12-16,-6 1-5 15,-9 4 4-15,-5 0 1 16,-4 4 3-16,-6 2 0 16,-4 2 1-16,0 0 4 0,-3 0 0 15,-2 14 3 1,2 3-3-16,2 7 4 0,3 7 5 16,4 8-6-16,1 8-2 15,7 6 9-15,6 5-7 16,7 3-7-16,9 0 5 15,8 2-5-15,4 3 1 16,13 2-4-16,0 1-2 0,13 0-1 16,11 1 0-1,10-1-3-15,2-4-1 16,6 5 3-16,0-7-6 16,7-3 1-16,0-5 0 15,-4-7 1-15,7-5-1 0,-7-4-1 16,4-10 2-1,1-8-4-15,2-11 5 0,1-10 18 16,4 0-17-16,1-24-1 16,3-7-3-16,-4-6 0 15,-2 1 1 1,2-4-3-16,1 0 1 0,6-6 0 16,-1-2 3-16,-5-1 1 0,-4-2-4 15,-17 1 0 1,-7 0 6-16,-5 0-3 0,-10-3 2 15,-7-5 0 1,-4-6-1-16,-4-1-2 0,0-2 0 16,-18 0 0-1,-13 4-4-15,-8 1 6 16,-13 6 2-16,-8 6 0 16,-10 11 2-16,-4 10 2 0,-4 9-6 15,-1 9-1-15,1 6-6 16,-1 5-37-16,0 0-61 15,12 16-77-15,12 2-149 16</inkml:trace>
  <inkml:trace contextRef="#ctx0" brushRef="#br0" timeOffset="-137621.25">13808 8854 143 0,'0'0'87'15,"0"0"-23"-15,0 0 31 16,0 0-11-16,0 0-17 16,0 0-21-16,0 0-11 15,0 0-6-15,-3 0-2 16,3 0-7-16,0 0 1 16,0 0 0-16,0 0-4 15,0 0 4-15,0 0-4 16,0 0-6-16,0 0-2 15,0 0-2-15,0 0-7 0,0 0-1 16,0 0 1 0,0 0 0-16,0 0 7 0,0 0 18 15,4 2 1 1,5-1-5-16,1-1-3 0,7 1-8 16,-1 1-1-16,5 0-5 15,4-1 2-15,5-1-5 16,6 1-1-16,6-1 1 15,1 2 2-15,3 0-3 16,-2-2 0-16,-3 2 0 16,-2-1-1-16,0 2 1 15,3-1 0-15,-2 0-2 16,0 1 0-16,-1-2-2 16,1 2 2-16,-1-1 1 0,0-1 1 15,3-1 0 1,-3 0-1-16,-1 0 1 0,1 0-2 15,0 0 2 1,-5 0-1-16,-3 0 1 0,-7 0-5 16,-3 0-10-16,-4 2 0 15,-5-1 7 1,-1 1 4-16,-3 0 4 0,1 2 0 16,0-2 1-16,1 1 0 15,-1-2 0-15,4 1 2 16,3 1 2-16,1-2-2 15,0-1-3-15,2 0-6 16,-1 0-204-16,-1-4-389 16</inkml:trace>
  <inkml:trace contextRef="#ctx0" brushRef="#br0" timeOffset="-137025.14">15046 8917 459 0,'0'0'27'0,"0"0"42"16,0 0 7-16,0 0-21 15,0 0-20-15,0 0-26 16,-3 26 42-16,3 3-22 15,0 7 13-15,0 11 2 16,0 6 6-16,4 13-7 16,1 3-29-16,1 1-5 15,0-1-3-15,0-4-5 16,4-3-1-16,-1-6 0 16,2-3 0-16,0-8-1 15,0-5-2-15,-4-6-5 16,0-9-103-16,-3-11-127 0,-4-8-292 15</inkml:trace>
  <inkml:trace contextRef="#ctx0" brushRef="#br0" timeOffset="-136068.38">13785 8932 319 0,'0'0'51'0,"0"0"13"15,0 0 11 1,0 0-9-16,0 0 9 0,0 0 2 15,-10-32-13-15,10 31-16 16,0-3-7-16,0 3 0 16,0 1 1-16,0 0-2 15,0 0-13-15,-2 0-10 16,1 0-16-16,-2 0 2 16,-2 13 0-16,-1 11 2 0,0 5 4 15,-1 5 6-15,2 5 7 16,2 10 9-16,3 3-5 15,0 10-1 1,0 5-8-16,6 4-7 0,8 0-2 16,1-4-4-16,-2 1 0 15,-1-1-4-15,-1-4 2 16,-3-4-2-16,-2-2 0 16,0-6 0-16,0-4 0 15,-1-3-1-15,-5-3 1 16,0-4 0-16,0-5-2 15,0-3 1-15,0-3 1 16,0-4 1-16,-3-5-1 16,1-3-3-16,2-6-2 15,0-5-76-15,12-3-120 16,6-6-266-16</inkml:trace>
  <inkml:trace contextRef="#ctx0" brushRef="#br0" timeOffset="-135452.1">13883 10187 472 0,'0'0'60'16,"0"0"-10"-16,0 0 47 0,0 0 12 15,0 0-34 1,0 0 8-16,-20-9-19 0,20 7-4 16,0 2-1-1,0 0-18-15,1-1-34 0,15 0-4 16,10-2 20-16,11 1-4 15,13 0 11-15,9 0-11 16,9 1-9-16,7-1-4 16,6 2-4-16,4 0 0 15,3 0 0-15,-1-3-2 16,-6 1-3-16,-7-2 0 16,-6 0-4-16,-6 1-7 15,-4 1-2-15,-6 2 9 16,-7-1 5-16,-9 1 2 0,-6 0 0 15,-7-1 2-15,-2 1-1 16,-6 0 0-16,-3 0-1 16,-6 0-2-16,-5 0 2 15,-1 0-27-15,0 0-45 16,0 0-109-16,0-4-160 16</inkml:trace>
  <inkml:trace contextRef="#ctx0" brushRef="#br0" timeOffset="-134929.86">15134 9751 506 0,'0'0'66'16,"0"0"-53"-16,0 0 20 16,0 0 11-16,0 0 16 15,0 0 13-15,0 34-20 16,0-15-20-16,0 5-6 15,0 3 3-15,0 2 11 0,0 5-4 16,0 2-5 0,0-1 4-16,0 0-24 0,0-5-7 15,0-2-2-15,0-5-3 16,0-4-1-16,0-7-11 16,-6-6-185-1,-3-6-668-15</inkml:trace>
  <inkml:trace contextRef="#ctx0" brushRef="#br0" timeOffset="-133021.36">14325 8251 160 0,'0'0'7'0,"0"0"-4"16,0 0 12 0,0 0 35-16,0 0 8 0,0 0-25 15,3-38 13-15,-1 32 15 16,-2 3-3-16,1-1-18 15,-1 0 2-15,0 1-2 16,0 1-18-16,0-1 7 16,0 1 11-16,0-2 1 15,0 3-9-15,0 1-1 16,0 0 5-16,0 0-5 16,0 0-6-16,0 0-15 15,0 5-8-15,0 20-1 16,-4 9 39-16,-1 9 8 15,1 12-1-15,1 3 7 16,0 4-21-16,1-1-6 16,2-3-18-16,0-8-2 15,0-6-4-15,2-8 0 0,4-6-1 16,-3-9-1-16,-2-6-1 16,1-6 0-16,-1-8-9 15,2-1-135-15,-3-12-43 16,0-15-449-16</inkml:trace>
  <inkml:trace contextRef="#ctx0" brushRef="#br0" timeOffset="-131569.84">14331 8117 597 0,'0'0'30'0,"0"0"62"0,0 0 27 16,0 0-21-16,0 0-20 15,0 0-31-15,-67-4-10 16,58 17-2-16,-3 2-14 16,3-3-6-16,2-1-8 15,2-1 0-15,2-8-5 16,2 2-1-16,1-4 1 15,0 0 1-15,0 0 2 16,0-4-4-16,4-9-1 16,7-6-4-16,-1 3 4 15,0 3-9-15,-2 5-8 0,-2 5 11 16,-3 3-5 0,3 1 11-16,-2 19 1 0,2 5 1 15,-3 5 0 1,-1 0 5-16,-1-3-1 0,-1-4-1 15,0-3-1-15,0-6 0 16,0-2 3-16,0-5-5 16,0-3 2-16,0 1-4 15,-1-1 4-15,-7 1 1 16,2-3 0-16,-2 3-4 16,2-2 0-16,-2-1 0 15,3-2-1-15,1 0-3 16,-2 0 2-16,2 0-10 15,-1 0-2-15,2 0 5 16,3 0 6-16,0 0 2 16,0-2-16-16,0-8-34 15,6 1-11-15,6-3 7 0,0-1 40 16,-1 1 4 0,2-1 0-16,-1 0-9 0,0 1 16 15,-2 0 3-15,-1-1 2 16,-3 1-1-16,0-1 3 15,-5 2 1-15,-1 1 5 16,0 6 2-16,0 0 12 16,0 2-9-16,0 0 1 15,0 2-10-15,0 0-3 16,0 0-3-16,0 0-2 16,0 0 2-16,-1 0-2 15,-3 4 1-15,2-2 1 0,1 4-2 16,-1-4 2-1,2 0 0-15,-3 2 2 0,-1-2-2 16,-2 3 0-16,-2-2 1 16,-1 0 1-16,3-1-2 15,2-2 0-15,-1 0 3 16,2 0-1-16,2 0 0 16,1-5 1-16,0-3-3 15,0 0-7-15,0 0-7 16,0-2 14-16,3-1-4 15,0 1 4-15,0 2 0 0,-2 3 3 16,-1 4-3 0,0 1 1-16,0 0-1 0,0 0 0 15,-10 14 0-15,-6 11 4 16,-5 7 8-16,3 0 12 16,-2-1 16-1,4-2-1-15,0-4-14 0,5-5-7 16,6-4-7-16,4-9-1 15,1-4-3-15,0-3-4 16,0 0 4-16,0 0 7 16,12-14 11-16,4-7-15 15,2-6-10-15,0-4-13 16,-3 0-9-16,0 0 2 16,-3 3-10-16,-1 5 12 0,-3 9 15 15,-3 7 3 1,-4 3 0-16,1 4 0 0,-2 0-6 15,3 7-8-15,3 14 14 16,0 5 1-16,4 5 1 16,1 3 1-16,2-5-1 15,2-2-1-15,6-5-1 16,-5-4-1-16,1-6 1 16,-7-5 0-16,-7-4 1 15,-3-3 1-15,0 0 10 16,-3 0 32-16,-13-3-9 15,-8-4-27-15,-6 3-8 16,-4 2 0-16,-2 2 0 16,-1 0-2-16,9 6 0 15,6 5-5-15,11 2-65 0,11-1-91 16,3-4-200 0</inkml:trace>
  <inkml:trace contextRef="#ctx0" brushRef="#br0" timeOffset="-130764.39">14640 8369 511 0,'0'0'85'0,"0"0"-32"15,0 0 74-15,0 0-23 16,0 0-21-16,0 0-29 15,-20-26-32-15,20 15-11 16,8 1-5-16,3-2-2 16,2 5 1-16,0 1 0 15,-1 5-1-15,-1 1-2 16,-4 0 0-16,1 10-2 16,-3 9 0-16,-3 7 2 15,-2 5 5-15,0 1 2 0,0-1 10 16,0-2-9-16,-9-6 1 15,2-6 4 1,-4-3 5-16,-2-5 1 0,-2-6 8 16,-1-3 8-16,-1 0-10 15,-1-12-10-15,3-8-4 16,-1-9-8-16,2-6 0 16,3-6-5-16,5-5-3 15,3 1 1-15,3 3-7 16,0 11 7-16,0 10-4 15,4 9 3-15,8 5-2 16,0 2 1-16,7 1 2 16,2 0 3-16,5 0-1 15,3 0 1-15,3 0 1 16,-4-2 0-16,-3 1 3 0,-4-2-3 16,-6-2-1-16,-1 0-1 15,-3-3-2-15,0 1-49 16,-5 0-83-1,-4 7-52-15,-2 4-122 16</inkml:trace>
  <inkml:trace contextRef="#ctx0" brushRef="#br0" timeOffset="-130432.27">14896 8414 847 0,'0'0'74'0,"0"0"-62"16,0 0 4-16,0 0 65 0,0 74-16 15,0-38-45-15,0 0-20 16,2 0-11-16,12-6-134 16,5-10-471-16</inkml:trace>
  <inkml:trace contextRef="#ctx0" brushRef="#br0" timeOffset="-129368.45">15189 9537 379 0,'0'0'47'0,"0"0"-21"16,0 0 42-16,0 0-1 15,0 0 34-15,0 0-20 16,-30 0-19-16,30 0 0 16,0 0-1-16,0 0-7 15,0 0-8-15,0 0 0 16,0 0-21-16,18 0-16 16,12-2 1-16,12-1-4 0,11 2-2 15,8-2-2 1,7 1 0-16,0 1 0 0,2 1 1 15,-3 0-2-15,-2 0 0 16,-10 0-1-16,-9 0-1 16,-7 0 0-1,-6 4 0-15,-5 2 1 0,1-1-1 16,-6 1 1-16,0-3 0 16,-4-1 0-16,-2-2 1 15,-7 0 1-15,0 0-1 16,-7 0 0-16,-3 0-1 15,0 0-4-15,0 0-20 16,0 0-42-16,0 0-87 16,0 0-166-16</inkml:trace>
  <inkml:trace contextRef="#ctx0" brushRef="#br0" timeOffset="-128941.33">16041 9430 797 0,'0'0'39'15,"0"0"37"-15,0 0 21 16,0 0-27-16,-85-55-18 16,85 52-22-16,0 3-30 15,0 0-3-15,11 0-7 16,9 6 10-16,6 6 1 16,0 5-1-16,0 2-2 15,-4 2 2-15,-2-1 0 16,-7 0 3-16,-7-3-3 15,-6 0 2-15,0-1 6 16,-9 0 21-16,-11 1 18 16,-5 0-21-16,-3 1-17 15,-3 1-9-15,4 1 0 0,3 6-73 16,6 3-130-16,9-2-160 16</inkml:trace>
  <inkml:trace contextRef="#ctx0" brushRef="#br0" timeOffset="-127875.58">16641 9862 101 0,'0'0'319'16,"0"0"-291"-16,0 0 44 0,0 0-17 16,0 0-22-1,0 0 4-15,11 3-13 0,-11-3-12 16,0 0-3-1,0 0 3-15,0 0 7 0,0 0-2 16,0 0 16-16,0 0 20 16,0 0-6-16,2 0-18 15,-1 0-16-15,1 0 5 16,3 0-2-16,-1-4-4 16,2-1-9-16,3 0-1 15,-2 3 1-15,1 2-1 16,1 0 2-16,0 0-3 15,-2 0 0-15,1 0 2 0,-1 0 1 16,0 0 3 0,-2 10-3-16,-3 6 10 0,-1 1 4 15,-1-1-9 1,0 2 0-16,0 0-5 0,-3-5 2 16,-9 1-5-16,2-4 4 15,-2-4 8-15,-3-3 4 16,3-3-10-16,-3 0 11 15,2 0-6-15,-2 0-5 16,1-7 6-16,2-2-1 16,-1-4-5-16,5-4-2 15,2-3 7-15,3-4-6 0,3-1-1 16,0-1-3 0,0-2 3-16,0 3-2 0,8-1-3 15,2 1 0 1,4 1-1-16,1 2-5 0,1-1 6 15,1 6-2-15,2 0 2 16,-2 4 0-16,3 5 5 16,-1 2-4-16,3 3 13 15,0 3 1-15,3 0 3 16,3 0 9-16,4-2-5 16,1-1 2-16,-7-3-16 15,-4 5-5-15,-8-4-2 16,-5 3-1-16,-4-1-42 15,-2 1-64-15,-3 2-181 16,0 0-610-16</inkml:trace>
  <inkml:trace contextRef="#ctx0" brushRef="#br0" timeOffset="-126363.38">17018 9994 336 0,'0'0'230'16,"0"0"-209"0,0 0 66-16,0 0-4 0,0 0-13 15,0 0-38-15,3-11-20 16,2 9 1-16,1-1-3 16,0 1 14-16,0 0 10 15,1 2-9-15,-3 0 6 16,-1 0-9-16,2 0 4 15,-2 0-11-15,1 0 9 16,0 0 2-16,-3 2-4 16,2 9-2-16,-3-1 6 15,0 3-7-15,0 1 10 16,-4-4-4-16,-3-1-12 16,3-3-3-16,1-4-6 0,1 0-4 15,2-2 1-15,0 1 0 16,0-1-1-16,0 3-5 15,0 2-15-15,0 4-16 16,0 2 13-16,2 2 9 16,5 2 10-16,1 1 3 15,-2 0 2-15,-2-2 1 16,-1-3 0-16,-1-3 5 16,-2-2 20-16,0-4-1 15,0-2-11-15,0 0-5 16,-9 0-4-16,-9 0 17 15,-3 0-5-15,3 0-18 16,5-2-5-16,8-3-88 16,5 1-163-16,5-4-643 15</inkml:trace>
  <inkml:trace contextRef="#ctx0" brushRef="#br0" timeOffset="-123118.19">14133 8943 70 0,'0'0'4'0,"0"0"2"15,0 0 14 1,0 0 14-16,0 0-21 16,0 0-9-16,12-6-4 15,-11 6-6-15,-1 0 2 0,2 0-8 16,-1 0 9-1,3 0-1-15,1 0-15 0,1 0-78 16</inkml:trace>
  <inkml:trace contextRef="#ctx0" brushRef="#br0" timeOffset="-121990.28">14591 8968 208 0,'0'0'43'0,"0"0"25"16,0 0-9-16,0 0 10 16,0 0-7-16,0 0-22 15,-14-9-4-15,14 9-6 16,0-2 0-16,0 2-1 15,0 0-1-15,0-1 8 16,0 1-6-16,0 0-4 16,0 0 5-16,0 0 4 15,0 0-11-15,0 0-3 16,0 0 0-16,0 0-4 0,0 0-7 16,0 0-2-16,0 0-5 15,0 0-1 1,0 3 3-16,9 7 20 0,0 0-4 15,0 3-3-15,4-1-2 16,0 0-9-16,-3 0-1 16,2-1-3-16,-2 1 1 15,1 2-3-15,-1 0 0 16,-1 0 0-16,2 0-1 16,2 0 1-16,-1 0 0 15,3 2 1-15,-2-1-2 16,1 2 0-16,-1 0 0 15,-1 1 0-15,1 1 0 16,-2 1-3-16,1-2 3 16,-2 0 0-16,1-2 0 15,1-1 0-15,-2-1-1 16,2-2 0-16,0-1 0 0,-1 2-6 16,-1-2 0-16,3 3 1 15,1-1 4-15,1 0-1 16,1 0-2-16,2-1 3 15,-1 0-5-15,2-2 3 16,-3 2-3-16,-2-1-1 16,-2 0-1-16,-1 2-6 15,0-1 6-15,-2 0 5 16,3-1 2-16,0 0-2 16,0-2-5-16,-3-1-5 15,0 0 1-15,0 1 5 0,-2-3 6 16,-1 1 1-16,0 2 1 15,-1-4 0 1,-2 1 0-16,0-1 0 0,-1-3-60 16,-2-2-207-16</inkml:trace>
  <inkml:trace contextRef="#ctx0" brushRef="#br0" timeOffset="-120727.07">14561 8964 97 0,'0'0'165'16,"0"0"-158"-16,0 0 62 15,0 0 19-15,0 0 2 16,0 0-16-16,1-13-9 16,-1 13-30-16,0 0 12 15,0 0-8-15,-4 0-19 16,-5 0-11-16,-1 0 2 16,-4 0-1-16,-2 0-2 15,-1 3-4-15,-4 3-2 0,2 3 0 16,-2-2 3-16,-3 3-2 15,2-2 0-15,-2 2-1 16,1 2 2-16,-2-2-3 16,-3 2-1-16,1-1-1 15,0 0 1-15,5-1 0 16,4 0 1-16,0-2-1 16,3 1 1-16,-1 1-2 15,1-1 1-15,-2-1 0 16,2 0 0-16,-1 3 0 15,1-5 0-15,0 2 0 16,0 1 0-16,0 0 0 16,3-2 0-16,-2 2 1 15,2-3-1-15,1 1 0 0,-1 1-1 16,3-2 0-16,0 1 1 16,-1 0 0-16,2 1 0 15,1-3 0-15,1 0 0 16,-3 0 0-16,3 1 0 15,-3 0-2-15,0 1-2 16,-3 0-4-16,0 0-3 16,-1-1 8-16,5 0 3 15,-1-2 0-15,2 1 2 16,0-2 0-16,1-2-1 16,3 2 0-16,0 0-1 0,-1-2-1 15,3 3 0 1,-2-2-1-16,1 2 0 15,-1 0 0-15,1-1 2 0,0 0 2 16,-1-2-2-16,2 2 2 16,-2-1 0-16,1-1 1 15,1 1 1-15,1-1-3 16,-2 0 4-16,1 2 2 16,-1 0-2-16,-1 0-2 15,2 0 2-15,-2-1-1 16,1 0-1-16,-1-1 2 15,1 0 5-15,0 1-7 16,-1 1-3-16,3-2 0 16,0 2-3-16,0-3-42 15,3 0-208-15</inkml:trace>
  <inkml:trace contextRef="#ctx0" brushRef="#br0" timeOffset="-119694.46">13797 9413 360 0,'0'0'25'16,"0"0"16"-1,0 0 19-15,0 0 27 0,0 0-3 16,0 0-24 0,0-8-9-16,0 8 0 0,0-2-16 15,0 2-1-15,0 0-16 16,0 0-16-16,0 0 2 15,8 9 13-15,2 3-7 16,0 2 4-16,4 5-4 16,4-1 1-16,1 2-3 15,1 3 7-15,0-3-3 16,-1 2-3-16,-2 2-7 16,-1-1-2-16,-3-1 0 15,0 0 0-15,2 1 2 16,-2-4-2-16,2 0 0 15,-1 0 2-15,-1-3-2 0,1 2 1 16,0-1-2-16,1-2-1 16,2 0 2-16,-4-2 2 15,3 0-1-15,0-2-1 16,-2 1 0-16,-2-2 0 16,0 0 0-16,-1 1 0 15,-2-3-3-15,-2 2 1 16,1-2 0-16,0 0-3 15,-3 3 0-15,4-3 5 16,-1 2-2-16,2-2 2 16,-3 1-3-16,2 0 3 0,3-3-1 15,-3 1-3-15,0-1 2 16,3 0-7-16,-3 0-1 16,0 0 3-16,3 0-1 15,-2-1-3-15,-1 0 3 16,2-1-10-16,-2 1 3 15,-3-1 1-15,1-1 4 16,-2 1 4-16,-1-1 6 16,2-1 0-16,-3 2 0 15,0 0-1-15,2 0 1 16,-2 0 1-16,1-1-1 16,-1 0 0-16,1-1 3 15,-1 2 3-15,2-2-2 16,-2 2 1-16,0-4 3 0,0 3-4 15,0 0 1 1,0-2 9-16,3 2-5 0,-2-1-2 16,-2-1-6-16,1 0-2 15,-2-1-1-15,4 2-43 16,-2-2-131-16,1 0-428 16</inkml:trace>
  <inkml:trace contextRef="#ctx0" brushRef="#br0" timeOffset="-118596.67">14480 10120 433 0,'0'0'65'0,"0"0"-32"0,0 0 42 16,0 0-37-16,0 0-8 16,0 0 22-16,23-27-29 15,-13 17-14-15,3 2 17 16,-2 0-12-16,0-2 8 15,-1 3-7-15,0-2 6 16,1-1-12-16,2 0-8 16,1 1 12-16,0-3-9 15,2 1-4-15,0-3 0 16,-1 1-5-16,3 1 0 16,-2 0 4-16,2-1-2 15,-3 2 3-15,1 0-6 0,-5 1 6 16,4 0-10-1,-6 1 10-15,1 0-2 0,2 0-4 16,-1 2 5-16,2-4 2 16,-1 1-2-16,2 1 1 15,-1-2 0-15,-1 2 0 16,-2-2 0 0,-1 3-10-16,-3 2 10 0,-1 1-8 15,1 1 6-15,-1-1 3 16,1 1-1-16,-1-1 1 15,2 1-1-15,-2 0-1 16,5 0-5-16,-1-2 5 16,-1 2 1-16,-2-1 0 15,2 0 0-15,-2-1 0 0,1 1 1 16,-1 0 1-16,0-1 2 16,1 0-4-16,-1-1 3 15,0-1-2-15,-2 3 3 16,3 0-3-16,-2-1 1 15,0 2-1-15,-2-1 1 16,1 3-2-16,1-3 1 16,-2 3 1-16,1-1-1 15,-1 1 1-15,1 2 4 16,-2-2-2-16,-1 2 5 0,-1-2 0 16,2 2 0-1,-1-1 7-15,-1 1-2 0,0 0 2 16,0 0 3-16,0 0 3 15,0 0 7-15,0 0 4 16,4 0-11 0,0 0-16-16,2 0-6 0,3 0-1 15,-3-7-169-15</inkml:trace>
  <inkml:trace contextRef="#ctx0" brushRef="#br0" timeOffset="-117518.88">14844 9257 220 0,'0'0'57'16,"0"0"19"-16,0 0-25 0,0 0 45 15,0 0 7-15,0 0 2 16,-4 4-21-16,4-4-19 16,0 0-1-16,0 0-7 15,0-1-15-15,0-4-20 16,1-1 2-16,8-2-18 15,6-1-6-15,3 2-3 16,6 2 3-16,4-1 6 16,5 4-5-16,3 0-1 15,3 2-1-15,1 0 1 16,0 0 1-16,-2 0 2 16,-5 3-3-16,-7 2-1 15,-3-3-2-15,-7-1 2 16,-4-1-16-16,-3 0-46 0,-1 0-42 15,-1-9-140-15</inkml:trace>
  <inkml:trace contextRef="#ctx0" brushRef="#br0" timeOffset="-116715.74">15490 9026 35 0,'0'0'207'15,"0"0"-99"-15,0 0 4 16,0 0-21-16,0 0-3 16,0 0-14-16,-1-4-27 15,1 4-11-15,0-3-7 16,0 1-16-16,0-2-10 15,0-2 5-15,0 3 15 16,0-1-7-16,0 1 12 16,0 0 5-16,0 1-3 0,0-2-3 15,0 2-4-15,1-2-3 16,4-2-11-16,1 2-7 16,3-2 1-16,0 2-2 15,1-2-1-15,2 1 0 16,0 3 2-16,-3 0-2 15,-2 2 1-15,1 0-1 16,-2 0 1-16,1 2 0 16,4 8 3-16,-2 1 0 15,3 1-2-15,2-2 0 16,0-1 1-16,2 0 2 16,1-3 5-16,1-4 6 0,1-1 11 15,4-1-5 1,0 0 0-16,3 0-4 0,0-6-8 15,-1-1-10-15,-3 0-1 16,-4 1-2-16,-8 1-49 16,-4 4-69-16,-6 1-66 15,0 0-141-15</inkml:trace>
  <inkml:trace contextRef="#ctx0" brushRef="#br0" timeOffset="-116410.97">15666 9031 690 0,'0'0'64'0,"0"0"18"0,0 0 33 16,0 0-34-16,0 0-9 15,0 0-42-15,-1 12-30 16,1 5 26-16,0 5 10 15,0 0-2-15,0 0-17 16,0 1 0-16,0-4 8 16,0-1-15-16,3-3-4 15,6 0-1-15,2-6-2 16,5-2 0-16,0-2 0 0,8-4-1 16,0-1-2-1,3 0-31-15,-1 0-113 16,1-4-198-16</inkml:trace>
  <inkml:trace contextRef="#ctx0" brushRef="#br0" timeOffset="-115431.5">16051 9126 590 0,'0'0'84'0,"0"0"13"15,0 0 7-15,0 0-25 16,0 0-15-16,0 0 32 0,5 15-14 15,-2-5-30 1,3 0-20-16,-5-2-3 16,1-2-10-16,-2-2-5 0,0-1-7 15,0-3-3-15,0 1-2 16,0-1-1-16,0 0 1 16,1 0-2-16,-1 0 1 15,0 0-1-15,2 0 0 16,1 0-1-16,1 0 1 15,1 0 3-15,1 0-1 16,1 0-2-16,-4 0 0 16,-3 0-1-16,1 0 0 15,-1 0-4-15,0 0 0 16,0 5 4-16,0 3 1 0,0 0 0 16,0 0 2-1,0-2-1-15,0-3 0 16,0 0-1-16,0-3 1 15,0 0 0-15,0 0 2 0,0 0-1 16,0 0 3-16,5 0-1 16,4-6-4-16,4-5-2 15,1 0-4-15,2 1-5 16,-2 3 2-16,0 2 0 16,-1 0 5-16,-3 2 2 15,0 3 1-15,-4 0 0 16,0 0 1-16,-1 0-2 15,-1 0 1-15,1 10 1 16,1 2 5-16,-2-4 3 0,1 0 4 16,-2 1-6-16,-2-4-4 15,-1 2-2-15,0-2 0 16,0 2-23 0,0-3-88-16,0 0-183 15,0-4-429-15</inkml:trace>
  <inkml:trace contextRef="#ctx0" brushRef="#br0" timeOffset="-114950.58">16478 9188 660 0,'0'0'20'0,"0"0"87"0,0 0-30 15,0 0-8-15,0 0 11 16,0 0-32-16,15-41 3 16,-15 39-11-16,-10 2 4 15,-6 0-23-15,-4 0 1 16,-3 6 2-16,4 4-1 15,1 1-12-15,6-1-8 16,5-4-3-16,5 0-3 16,2-1-5-16,0-4-2 0,0-1-7 15,12 0-1-15,5 0 7 16,2 0-8-16,0-4 9 16,-2 0 6-16,-7 0 4 15,0 4 2-15,-3 0 0 16,-3 0 6-16,1 0 8 15,-1 9 3-15,2 1-3 16,-3 1-8-16,0-3-7 16,0 3-1-16,1-4-1 15,6-1-27-15,3-5-120 16,0-1-117-16,2 0-355 0</inkml:trace>
  <inkml:trace contextRef="#ctx0" brushRef="#br0" timeOffset="-114686.42">16659 9082 762 0,'0'0'24'0,"0"0"-10"0,0 0 82 15,0 0 1 1,0 0-12-16,0 0-36 0,26 67-25 15,-17-51-11 1,2-2-6-16,1 0-7 0,-3-4-2 16,-2-1-35-16,2-3-82 15,0-6-69-15,-1 0-198 16</inkml:trace>
  <inkml:trace contextRef="#ctx0" brushRef="#br0" timeOffset="-114488.57">16791 9138 730 0,'0'0'88'16,"0"0"-26"-16,0 0 48 0,-98 55-40 16,74-38-19-16,6-1-39 15,0 2-12-15,5-2-8 16,1-7-146-16,7-7-372 15</inkml:trace>
  <inkml:trace contextRef="#ctx0" brushRef="#br0" timeOffset="-113718.71">16003 8750 268 0,'0'0'68'16,"0"0"-17"-16,0 0 8 15,0 0 7-15,0 0-1 16,0 0-5-16,5-21 14 16,-2 17-7-16,0 0-3 15,-1 1 4-15,-1 0 5 16,1 3-4-16,-2 0-16 16,0 0-6-16,0 0-19 0,0 3-20 15,1 11 15 1,2 7 22-16,2-2-15 0,0 3-16 15,0-3-8-15,-1 1-5 16,-1-3-1-16,0-1-3 16,-1-4-51-16,-1-5-179 15,1-7-298-15</inkml:trace>
  <inkml:trace contextRef="#ctx0" brushRef="#br0" timeOffset="-112803.2">16190 8701 512 0,'0'0'62'0,"0"0"-12"16,0 0 47-16,0 0-2 15,0 0-22-15,0 0-26 16,-10 0-8-16,10 0 0 15,0 0-9-15,0 0-5 16,0 0-4-16,0 0-2 0,0 0-8 16,5 0 2-1,3-2-13-15,0 2 0 0,-2 0 0 16,-3 0 0-16,0 0 1 16,1 0 0-16,-3 0 0 15,4 4 9-15,-2 5-1 16,-2 3 6-16,1-4-1 15,-2 3 10-15,0-1 2 16,0 0-8-16,0-2-2 16,-5-1 4-16,-1-1-6 15,-1-1-3-15,3-1 2 16,1-3-7-16,1 0-2 16,1-1-1-16,1 0-3 0,0 0 0 15,0 0-1 1,0 0 0-16,0 0-2 0,0 0-3 15,0 0-22-15,6 0 5 16,5 4 18-16,0-2-3 16,-1 2-6-16,2 3 6 15,-4 0 6-15,1 2 1 16,-2 1 0-16,0 2 1 16,-4 0 1-16,-1-3 1 15,-2 1-1-15,0-3 3 16,0-2 9-16,-5-3 10 15,-6 0 15-15,-1-2 0 16,0 0 2-16,-3 0-20 16,4 0-12-16,3-6-5 0,3 3-3 15,4 0-6-15,1 3-43 16,0 0-81-16,7 0-213 16,14 0-476-16</inkml:trace>
  <inkml:trace contextRef="#ctx0" brushRef="#br0" timeOffset="-111699.37">14827 9038 294 0,'0'0'64'0,"0"0"18"16,0 0 17-16,0 0-8 16,0 0-4-1,0 0-17-15,0 0-18 0,0 0-5 16,-2 0 4-1,2 0-15-15,0 0-11 0,-1 0-4 16,1 0-5-16,0 0-3 16,0 0 1-16,0 0-5 15,0 0-9-15,0 5 1 16,0 5 8-16,0 6 19 16,8 1-3-16,6 4 1 15,2 0-2-15,2 2-16 16,3 4-3-16,1-4-3 15,1 1 2-15,1 0-2 16,-2-6 0-16,-4-3-2 16,-3-4 0-16,-6 0-2 15,-3-3-3-15,0-2-13 16,-5-4-91-16,-1-2-104 0,0 0-488 16</inkml:trace>
  <inkml:trace contextRef="#ctx0" brushRef="#br0" timeOffset="-106252.21">2737 10728 237 0,'0'0'86'0,"0"0"-13"15,0 0-15-15,0 0-31 16,0 0-1-16,0 0-7 0,0 0 2 15,0 0 21 1,14-21 3-16,-14 21 8 16,0 0-9-16,0 0-7 15,0 0 5-15,0 0-4 0,0 0-12 16,0 0-26-16,0 0-8 16,0 6 8-16,0 5 5 15,0 5 3-15,0 1 5 16,0 5-8-16,0 3 0 15,0 7 2-15,0 0-4 16,0 6 3-16,0 3-5 16,0 1 4-16,0 0 1 15,0-3-1-15,0 0-5 16,0 2 3-16,7 2-3 16,-4 3 1-16,3 4 0 0,-1 2 1 15,-4 1-2 1,2 3 1-16,0 0-1 0,0-1-1 15,3 0-3 1,-2-2 4-16,-1 0-2 16,-1-5 2-16,4 0 0 15,-3-2 1-15,0-7-1 0,0 1 0 16,4 0 0-16,-2-2-1 16,-1 2 1-16,-1-4 0 15,2 2 0-15,-2 2 0 16,0-1 1-16,0 0-1 15,-3 1 1-15,3-1-1 0,1-2 2 16,-1 2-2 0,-3-1 0-16,3-3-1 0,-3-1 1 15,5-2 0-15,-4-1 1 16,1 0 0-16,1 0-1 16,-2-1-1-16,-1 2 0 15,2-1 2-15,-2 0 0 16,0 1-1-16,0 1 1 15,0 3-1-15,0 1 0 16,0 0 0-16,0-1-1 16,0-2 0-16,0 0 1 15,0-5 3-15,0 1-3 16,0 1-4-16,0 0 4 16,0 2 0-16,0 0 1 15,0 1 0-15,0-4-1 16,0 3 1-16,0-4-1 15,0 1 3-15,0-4-3 0,0 1 0 16,0-1 0-16,0 0 0 16,0 4 2-16,-2-2-2 15,1 1 0-15,-1 1 0 16,2-4 0-16,0-2 0 16,0-2-1-16,0 1 1 15,0-2 0-15,0 3 0 16,0-1 0-16,0 1 1 15,0 0-1-15,0 0 0 16,0-1 0-16,0 2-1 16,0 3 1-16,0-1-1 15,0-1 2-15,0 1-1 0,0 1 0 16,0-1-3 0,0-1 3-16,0-4 0 0,0-1-1 15,-1-3 1-15,-1 1 0 16,1-2 0-16,-1 0 0 15,2 0 0-15,-3 0 0 16,3-1-1-16,0-1 1 16,0 2 2-16,0-2 0 15,0-1-1-15,0 2-1 16,0-3-3-16,0 0 3 16,0-1 2-16,0 2 0 15,0 2 0-15,-3-1 1 16,0 2 2-16,-1 1-4 15,1 0 2-15,0-2-2 16,0 1 14-16,1-1 3 0,1-2-3 16,-1-2 9-1,2-3-5-15,0-1-3 0,0 0-4 16,0 0-5-16,0-1 0 16,0 0-1-16,0 3-3 15,0-8-2-15,0 0-1 16,0-2-38-16,0 0-76 15,0-14-74-15,0-13-72 16</inkml:trace>
  <inkml:trace contextRef="#ctx0" brushRef="#br0" timeOffset="-104969.73">2718 10718 263 0,'0'0'167'0,"0"0"-131"16,0 0 44-1,0 0-4-15,0 0 6 16,0 0-11-16,0 0-16 15,-3-4-7-15,3 4 2 0,0 0-4 16,0 0-8 0,0 0-5-16,0-1 1 0,0 1-2 15,0 0 0-15,0-1 3 16,0 1-6-16,0-2-9 16,0-1-17-16,13-1 2 0,7-2 7 15,7-1-5 1,1 0-1-16,5 2-5 15,-3 3-1-15,-2 2-1 16,2 0-3-16,-5 0 2 16,6 0-6-16,-1 2-5 15,0 1-5-15,-2-2-4 0,-5 0 0 16,-2-1-10-16,-5 0 8 16,-4 0 21-16,-3 0 3 15,0 0 0-15,-2 0-3 16,1 0 0-16,3 0 2 15,0 0-1-15,1 0-3 16,3 0-32-16,-1 1-85 16,-5 2-188-16,-4-2-295 15</inkml:trace>
  <inkml:trace contextRef="#ctx0" brushRef="#br0" timeOffset="-102199.96">3212 10675 151 0,'0'0'118'0,"0"0"-110"15,0 0 14-15,0 0 28 16,0 0 3-16,0 0 20 15,0 32-16-15,0-15-28 16,0-1-10-16,0 3 2 16,0 1 13-16,0 2 6 15,0 1-12-15,0-1-13 0,0 0-6 16,7 3-6 0,-1-2 3-16,-1 4-4 0,-1-2-1 15,2 2 1 1,-1-1-2-16,2-1 1 0,-1 0-1 15,0 1 0-15,0 0 0 16,-3 1 0-16,2-1 3 16,-1 1-3-16,-3-1 0 15,1-2 1-15,1 1-1 16,1-2 0-16,-1 1 0 16,2 0-1-16,-2 0 1 15,0 1 0-15,0 1 1 16,4 0-1-16,-4 0 0 15,0-1 0-15,0 0 0 16,2 2-1-16,-1-4-4 16,1 0 4-16,2 0 2 0,-1 2-1 15,-3-1 0-15,0 1 1 16,0-3 0-16,3 0-1 16,-3-2 0-16,1 0-1 15,-1 0 1-15,0-1 1 16,0 2-1-16,0-1 2 15,0 1-4-15,0 1 4 16,-1-2-2-16,-1 2 0 16,1-1 1-16,-2 3-1 15,0 0 0-15,0 1 0 16,0-3-3-16,0 0 3 0,0-1-1 16,0-1-1-16,0-3-5 15,3 3 1-15,-3-2 1 16,4 0 0-16,-4 3 5 15,0 2-1-15,0 1 2 16,0 2-1-16,0-1 0 16,0 3 0-16,0-4 0 15,0-1 0-15,0 2 0 16,0-1-1-16,3-3 1 16,-3 2-1-16,0-4 1 15,0 3 0-15,0-1 0 16,0-1 0-16,0 4 2 15,0-2-2-15,0 1 0 16,0 0 0-16,0 2-1 16,0 0-3-16,0 0 1 0,0 1 2 15,6 1-7-15,-3 1 8 16,0-1-20-16,-1 1 11 16,1 0-4-16,-2-3 13 15,2 0-14-15,0-1 14 16,1-5 3-16,-1-1-3 15,2-2-8-15,1 1-12 16,-3 1 20-16,0 1 24 16,0-2-2-16,-3 2-22 15,0-1-5-15,0 2-9 16,0 0-8-16,0-1 22 0,0 5 27 16,0-3-27-16,0 1-15 15,0 3-13-15,0-1 28 16,0-1 6-16,0 1-6 15,0 0-13-15,0 0 13 16,0-1 23-16,0-2 13 16,0-1-36-16,0-2-16 15,0 0-6-15,0-1 22 16,0-1 0-16,0 0-4 16,0 1 4-16,0 1 0 15,-3 1-1-15,0 1 1 16,0-1 8-16,3-1 26 0,0-3-34 15,0 2-26 1,0 0 0-16,0 2 26 16,0-2 8-16,0 0-8 15,-3-3-21-15,3-1 16 0,-3 2-2 16,1-1 7-16,1-1 33 16,-1 0 2-16,2-1-35 15,-1-1-10-15,1 3-2 16,0-1 0-16,0 3-2 15,-2-1 14-15,2 2 16 16,-2-1-16-16,0-1-9 16,1 5 8-16,-4 1 1 15,2-1 0-15,0 2 25 16,0-4-4-16,2 0-21 0,-1-1-4 16,2-1-2-16,0-3-2 15,0-1-3-15,0 0 11 16,0-4 42-16,0 3-42 15,0 0-1-15,0 2 1 16,0-1 0-16,0 2-1 16,-3-2 0-16,0-1 1 15,0-1-3-15,3 0 2 16,-4-3-13-16,4 0-3 16,0 0 7-16,0 1-7 15,0 3-5-15,0 1-3 16,-3 1-7-16,1 4 10 15,-1-2 16-15,0 2 6 0,3-3 87 16,0-2-87-16,0-2-37 16,0 0-9-16,0 0 9 15,0-3 23-15,-1 1 10 16,1-1 4-16,0-2 3 16,0 2 5-16,-2-1 10 15,2 1-9-15,-1 3-2 16,-2 1-2-16,0-1-5 15,1 3 0-15,-1-2-8 16,2-1-4-16,1-2 6 16,-3-1-5-16,2 1 4 15,-1 0 6-15,-1-2 1 0,3 3 10 16,-3-4 10 0,3 2-5-16,-3-1-7 0,3 2 13 15,-3-1-2-15,3-1-8 16,-3-1-5-16,3-1-3 15,0 2-1-15,0-2 0 16,-2 4-2-16,1 1 2 16,-1-3-2-16,1 0 5 15,-1 0 11-15,2-4 2 16,0 3 21-16,-1-2-2 16,1-1-17-16,0 0-12 15,0-1-6-15,0 1-2 16,0-2 3-16,0 1-2 0,0 0 1 15,0 1 2 1,0-2 3-16,0 0 3 0,0 0-3 16,0 0-1-16,0 0-3 15,0 0 7-15,0 0 10 16,0 0 1-16,0 0 1 16,0 0-2-16,-3 0-4 15,0 0 3-15,0 0 10 16,-1 0 0-16,-1 0-1 15,-4 0-1-15,2 0-5 16,-1 3-10-16,-4-2-4 16,1 1-1-16,-3 1 0 15,2 0 10-15,0 1-2 0,0-2-5 16,-1-1 7-16,-1 2 4 16,-3-2-5-16,0 2-15 15,-2 0 1 1,-5-2-2-16,6 1 1 0,-3 0 1 15,4 0 6-15,1-2 8 16,1 0-7 0,3 2-3-16,0 0-3 0,1-2-2 15,-3 3-1-15,2 0-1 16,0-3 1-16,0 0 0 16,3 0 1-16,2 0-1 15,-2 0 1-15,4 0 3 16,-1 0-3-16,-1-3 1 15,1 0-2-15,3 3-5 16,-6 0-8-16,4 0-14 0,1 0-21 16,-5 0 10-16,3 0 2 15,2 0-21-15,-1 0 0 16,-1 0-32-16,2 0-193 16</inkml:trace>
  <inkml:trace contextRef="#ctx0" brushRef="#br0" timeOffset="-97962.54">2982 10678 145 0,'0'0'161'0,"0"0"-156"15,0 0 9-15,0 0 19 16,0 0 9-16,0 0-18 15,0 0 2-15,0 0 11 0,0 0 5 16,0 0 3-16,0 0 3 16,0 0 10-16,0 0-9 15,0 0-16-15,0 0-11 16,0 0-12-16,0 0 4 16,0 0 6-16,0 0 3 15,0 0-5-15,0-7-7 16,0-2-5-16,0-2-6 0,0-2 2 15,-2-4-2 1,-1-1 0-16,0-3 0 16,-1 2 0-16,0-1 1 15,1 1-1-15,0-2-3 16,0 2 1-16,0-2 2 0,-2 1-2 16,-1-5 2-16,2 0-7 15,-2-2-4 1,0-2-1-16,0 1-3 0,0 0-6 15,-1 3 1-15,2 1 13 16,2 3-22-16,0 1 18 16,3 0 10-16,0 2-3 15,-3-3-3-15,3 2-1 16,-3-1-12-16,0-2-12 16,-2 1 0-16,1-3 4 0,1 4 20 15,2-3 7 1,-1 2 1-16,-1 0 0 15,3 0-2-15,-1 4-19 16,1 1 21-16,0 3 5 0,0 0-1 16,-2 1 4-16,1-2-2 15,-1 3 6 1,-1-1-1-16,3-3 14 0,-3 0-7 16,0 2-4-16,3 0 2 15,-3 2 4-15,3 3-2 16,0 0 7-16,0 3 8 15,0 3-3-15,0 2-6 0,-4 0-7 16,4 0-8 0,0 0-9-16,-3 0-19 0,3 0-34 15,-3 0-84 1,0-1-125-16</inkml:trace>
  <inkml:trace contextRef="#ctx0" brushRef="#br0" timeOffset="-97216.85">2806 9553 443 0,'0'0'132'16,"0"0"-93"-16,0 0 37 16,0 0 10-16,0 0-25 15,0 0-25-15,-27 75 8 0,23-41 5 16,-1-2-28-16,-1-2 2 16,3-4-13-16,0-1 1 15,-1-8 5-15,4-5-8 16,-3-4-4-16,3-5-3 15,0-1 0-15,0-2-1 16,0 0-6-16,0 0 3 16,0-11 2-16,0-8 1 15,3-5-7-15,4 0 0 16,2 0 4-16,-4-1-12 16,-1 3-9-16,1 0 6 15,-4 5 7-15,2 6 9 16,-2 4 2-16,-1 6 2 15,0 1-2-15,3 0-4 16,2 0-15-16,4 16 6 16,6 9 13-16,0 6 3 15,1 5-1-15,4-4-1 0,-1-2-1 16,-7-6 0-16,3-7 0 16,-9-7 1-16,-6-4 1 15,0-5 18-15,0-1 67 16,-12 0 28-16,-9 0-72 15,-6-7-33-15,0-3 6 16,2-3-8-16,5 5-8 0,6 1-32 16,6 4-40-1,8 3-50-15,0 0-259 16</inkml:trace>
  <inkml:trace contextRef="#ctx0" brushRef="#br0" timeOffset="-96053.57">3292 9383 508 0,'0'0'99'0,"0"0"-50"0,0 0 25 16,0 0-8-16,0 0-34 15,0 0 19-15,2 82 43 16,2-42-35-16,-1-1-7 15,2-1-6-15,-2-2-16 16,4-5-17-16,-1-4-11 16,0-3 3-16,-1-6-5 15,-2-7 0-15,0-3-3 0,-2-7-48 16,2-1-106-16,-3 0-39 16,0-14-107-16</inkml:trace>
  <inkml:trace contextRef="#ctx0" brushRef="#br0" timeOffset="-95768.32">3300 9358 596 0,'0'0'92'0,"0"0"-69"16,0 0 57-16,0 0-8 15,0 0-13-15,0 0-27 16,58-4-13-16,-39 4-14 16,-4 0-4-16,0 0-1 15,-3 0 0-15,0 0-25 16,-2 0-86-16,-5 2-117 15,-2 2-145-15</inkml:trace>
  <inkml:trace contextRef="#ctx0" brushRef="#br0" timeOffset="-95551.66">3298 9605 645 0,'0'0'169'16,"0"0"-167"-16,0 0 45 16,0 0-9-16,0 0-11 15,0 0 16-15,96-20-25 0,-68 17-16 16,-4 3-2-16,-7 0-7 16,-3 9-76-16,-5 5-95 15,-4 2-389-15</inkml:trace>
  <inkml:trace contextRef="#ctx0" brushRef="#br0" timeOffset="-93423.27">3082 14929 304 0,'0'0'30'0,"0"0"-18"15,0 0 39-15,0 0 22 16,0 0-27-16,0 0-14 15,6-2 7-15,-6 2 6 16,0 0-3-16,0 0-16 16,0 0-14-16,0 0 23 15,0 6-11-15,0 2-18 16,3 3 2-16,-3 5 2 16,0 3 0-16,0 6 3 15,0 4-7-15,2 4 0 0,-1 1-3 16,3 1-1-1,1 5 1-15,1-1-1 0,-2 4 11 16,1 4 0 0,-2 6-6-16,4 3-1 0,-4 4-5 15,5-1 2 1,-1 0-2-16,-1 0-1 0,4-5 2 16,-2-4-2-16,1-2 2 15,-1-4-2-15,-1-4 0 16,0-1 0-16,-1-7 2 15,-1-4-1-15,2-4-2 16,-4-7 3-16,0-7-2 16,2-2 0-16,-2-6 0 15,-2-2 0-15,-1 0-2 0,0 0-2 16,0-10-16-16,0-7-94 16,-6-4-126-1,-7 0-205-15</inkml:trace>
  <inkml:trace contextRef="#ctx0" brushRef="#br0" timeOffset="-92724.59">3250 16130 243 0,'0'0'479'0,"0"0"-443"0,0 0-23 15,0 0 67 1,0 0 9-16,0 0-25 16,-80-49-16-16,69 35-17 0,-3-1-8 15,-3-3-4 1,2 1-1-16,2 5 7 16,1 3-12-16,6 3 4 0,0 6-2 15,6 0-3-15,0 0-12 16,0 0-11-16,6 9-3 15,15 14 9-15,0 7 4 16,4-1-2-16,-4 3-5 16,1-7-10-16,-7-7 16 15,-3-4-1-15,-3-10 1 16,-3-3 2-16,-1-1 2 16,-1-7 3-16,1-17 6 0,2-9-3 15,-1-7-3-15,0 2-1 16,-3 4-3-1,3 6-1-15,-3 8 1 16,0 6-1-16,0 7-2 0,0 4 0 16,0 3-7-16,1 0-20 15,-1 0-13-15,0 0 4 16,-1 0 2-16,-2 0 19 16,0 0 17-16,-5 0 44 15,-14 0 22-15,-5 0-48 16,-6 0 20-16,-1 0-20 15,-1 0-9-15,7 3-9 16,6 1-6-16,17 0-102 16,2-4-90-16,26 0-414 15</inkml:trace>
  <inkml:trace contextRef="#ctx0" brushRef="#br0" timeOffset="-89142.52">3364 10555 280 0,'0'0'6'0,"0"0"3"0,0 0 54 16,0 0-19-16,0 0 27 16,-79-27-25-16,67 20-14 15,0-2 4-15,-4 3-19 16,-4-1-11-16,-4 2-3 15,-4 3-2-15,-3 2 1 16,-4 0-1-16,-4 0-1 16,-2 0 0-16,2 0 0 0,-3 0 0 15,5 0 1-15,3 0-1 16,-1 0 0 0,4 0-3-16,-2 0-6 15,-4 2 9-15,-4 7-2 16,-8 0-2-16,-4 5-19 0,0 3 23 15,1-1 2-15,0 3 8 16,1-3 4-16,2 5-4 16,0-1 9-16,4 2 0 15,3 3-19-15,5-3-15 16,4-2 15-16,5-3 0 16,5 1 0-16,4-1 5 15,7 0-2-15,0 4 15 0,6-3-7 16,5 0-6-1,1 1-4-15,0 1 2 16,0-3 1-16,17 3-3 0,6 3 1 16,7 0-1-1,6 4-1-15,2-1 3 16,3-3-1-16,2 0-2 0,5-3 1 16,4-4 0-1,5-2 9-15,1-6-1 0,10-4-7 16,-2-3 2-16,1-1-2 15,0 0-2-15,-1 0 1 16,0 0-1-16,-5 0 0 16,5 0 0-16,-3-2-6 15,-7-4-10-15,-4 2 10 0,-3-1 1 16,-10 0 3 0,-3 0 2-16,-3-1 0 0,-2 0 0 15,0 0 0-15,-1-2 2 16,0 0-1-16,-3-1 1 15,-5-1-1-15,-1 0 9 16,-3-1-6-16,-3-3 1 16,1-2-2-16,-2-3 1 15,1-1 0-15,-2-1 0 16,-1 0-3-16,-3 0 1 16,-3-1 1-16,2 2 0 15,-4 0-2-15,-3 0 1 16,-1 1 0-16,0 1 0 15,-8 0-2-15,-11-2-13 16,-3 2 13-16,-2-2 4 0,-1-2 11 16,-1 3 2-16,-5-1-10 15,-3 4-3-15,-2 1-3 16,0 1 2-16,2 2 2 16,-2 0-5-16,2 2-4 15,-2 5-21-15,-6 1-26 16,-1 4-48-16,-3 0-68 15,4 0-198-15</inkml:trace>
  <inkml:trace contextRef="#ctx0" brushRef="#br0" timeOffset="-87501.01">3759 14557 255 0,'0'0'81'0,"0"0"-48"15,0 0 104-15,0 0-76 16,0 0-20-16,0 0 28 16,-88-48-31-16,67 42-30 15,-7 0-7-15,-2 2 2 16,-1-2-1-16,-2 4-2 16,3-3 0-16,-4 2 0 15,0 1 2-15,-1 0-1 0,-2 1-1 16,-2 1-13-1,3-1 0-15,-5 1 13 16,2 0-4-16,-2 0-17 16,0 0 15-16,-1 0-18 15,3 0 7-15,-1 0 1 16,1 0-5-16,2 0-2 16,-2 0-23-16,-1 0-19 0,4 0 44 15,-3 0 6-15,-4 1-6 16,-6 10 21-16,-5 2 8 15,6 1-6-15,-1 0 9 16,7 2-9-16,4-1 2 16,2 1-4-16,3-1 4 15,3 0-1-15,10-1 10 0,1 0 0 16,7 0 2-16,5 3-13 16,-2 3-2-16,3-1 2 15,1 4-1-15,1-2-1 16,4 2 0-16,0 2 3 15,0-1 7-15,0 0-1 16,0 0 2-16,7 0 1 16,7 1 9-16,2 2 12 15,9 0-5-15,4 1-13 16,5-1 0-16,5-1-1 16,3 1 1-16,10-4 9 15,3-4-16-15,6 2-4 16,5-6 2-16,7-1-2 15,9-3-3-15,3-8-1 16,2 0-10-16,1-3-12 0,-5 0 0 16,-8 0 8-1,-4-12-12-15,0-1 8 0,-4-2-38 16,0-1 7-16,-2-3-21 16,-9-3 20-16,-4-1 17 15,-3-1-2 1,-13-1-8-16,-2 1 43 0,-10 0 3 15,-6 1 63-15,-8 1-66 16,-10-1 2-16,0-1 8 16,-10-3 46-16,-11-2-56 15,-4-2 70-15,-5-2 12 16,-6 2-13-16,-1-1-19 16,-5 5-4-16,-4 4-17 15,-8 4-19-15,-4 6-10 0,-8 3-26 16,-1 6 19-16,0 2-69 15,3 2-13-15,10 0-25 16,11 0-212-16</inkml:trace>
  <inkml:trace contextRef="#ctx0" brushRef="#br0" timeOffset="-79089.03">5017 10903 241 0,'0'0'188'0,"0"0"-125"16,0 0 8-16,0 0-5 15,0 0-14-15,0 0-8 16,0 0-14-16,0 0 0 16,3 0-3-16,-3 0 1 15,0 0-4-15,0 0-7 16,0 0-5-16,0 0-3 15,0 0-1-15,0 0-2 16,0 0-3-16,0 0 2 16,0 0 0-16,0 0 3 0,0 0-5 15,0 0-3-15,0 0-1 16,0 4-7-16,0 13-1 16,0 6 9-1,0 9 9-15,3 7 0 0,3 3 1 16,3 1 15-1,0 1-13-15,0 1 4 0,-3-5 3 16,4 0 3-16,-2-6 3 16,1-3-4-16,-2-4 21 15,2-4-7-15,-3-2-7 16,3-1 3-16,0-1-1 16,-3-1-13-16,-2 0-8 15,-2-4-2-15,-2-1-3 16,0-2-1-16,0-4-2 15,0-2 0-15,0-1 0 16,0-4 0-16,0 0 0 16,0 0-1-16,0 0-19 15,0 0-36-15,0 0-73 0,0-3-147 16</inkml:trace>
  <inkml:trace contextRef="#ctx0" brushRef="#br0" timeOffset="-78370.31">4672 10932 212 0,'0'0'301'16,"0"0"-247"-16,0 0 41 16,0 0 28-1,0 0-30-15,0 0-39 0,-3-4-2 16,3 4-3-16,0 0-10 15,3-3 6-15,5-2-7 16,1 1-7-16,9 0-9 16,1-2-8-16,8 1 0 15,6 3-6-15,8 2-5 16,4 0 1-16,3 0-2 16,0 0-1-16,-2 0 0 15,-9 0-1-15,-7 0 0 16,-8 0 0-16,-8 0-2 15,2 2-44-15,-5 4-67 0,1 1-79 16,3-5-360-16</inkml:trace>
  <inkml:trace contextRef="#ctx0" brushRef="#br0" timeOffset="-77104.88">5450 11601 436 0,'0'0'65'0,"0"0"19"16,0 0 2-16,0 0-34 15,0 0-3-15,0 0-34 16,13-26-14-16,-1 22 2 15,0 0-1-15,3-1 0 16,-5 4 0-16,1 1 19 16,4 0 11-16,-5 0-10 15,2 4 17-15,-3 10-17 16,-3 3 4-16,-3 2-10 16,0 0 7-16,-3 1-2 0,0-2 1 15,-3-1-2-15,-3-3-2 16,-5-2-2-16,0-2 5 15,-1-2 0 1,-3-4 7-16,1-1-11 0,0-1-6 16,-3-2 1-16,4 0 7 15,-2 0-10-15,0-8-1 16,4-1 1-16,2-2-1 16,3-6-4-16,1-2-1 15,3-5-3-15,2-2-1 16,0-6-2-16,0 3-1 15,0-4-7-15,0 2 6 16,2 4-14-16,5 4 5 0,2 4-1 16,0 3 10-1,1 4 2-15,2 2-5 0,-1 4 5 16,2 3 2-16,4 2 0 16,2 1 1-16,0 0 0 15,-1 0 3-15,0 0 6 16,-3 0-4-16,0 0-1 15,-6 3 2-15,-2-2-2 16,-5 1-4-16,-2-2 0 16,0 0-92-16,0 0-307 15</inkml:trace>
  <inkml:trace contextRef="#ctx0" brushRef="#br0" timeOffset="-76373.22">5038 10922 344 0,'0'0'178'0,"0"0"-123"15,0 0 30-15,0 0-14 16,0 0 9-16,0 0-29 16,16 2-36-16,7-2 12 0,5-4 3 15,8 0 12-15,7 0-14 16,6-1-7-16,3 3 0 16,-5-2-9-16,-7 4-5 15,-10 0-5-15,-8 0-2 16,-7 0-4-16,-9 5-53 15,-4 3-116-15,-2-2-239 16</inkml:trace>
  <inkml:trace contextRef="#ctx0" brushRef="#br0" timeOffset="-71593.12">6033 11203 644 0,'0'0'42'0,"0"0"57"16,0 0 36-16,0 0-40 15,0 0-12-15,0 0-26 16,0 0-19-16,0 0 4 16,6 0-6-16,6 0-12 0,1 0-16 15,1 0-7-15,8 0 0 16,2 0-1-16,7 0 0 15,-1 3-2-15,0 0-37 16,-5 3-65-16,-5 0-70 16,-2 1-126-1,-12-2-239-15</inkml:trace>
  <inkml:trace contextRef="#ctx0" brushRef="#br0" timeOffset="-71290.1">6070 11386 675 0,'0'0'64'0,"0"0"-18"15,0 0 61-15,0 0-12 16,96 4-13-16,-52-4-28 15,0 2-31-15,-2 0-19 0,-1 4-4 16,-2 2-13-16,-3-2-177 16,-3 0-251-16</inkml:trace>
  <inkml:trace contextRef="#ctx0" brushRef="#br0" timeOffset="-69864.83">7055 10582 355 0,'0'0'93'16,"0"0"-68"-16,0 0 68 16,0 0 4-16,0 0-11 15,0 0-10-15,0 0-13 16,0 0-8-16,0 0-23 15,-9-4-9-15,-4 1-8 0,-4 2-7 16,-7-1 0-16,-4 2 4 16,-3 0-8-1,-2 0 1-15,0 0 0 0,3 0-5 16,2 0 4-16,6 0 9 16,2 0-9-16,5 0-2 15,6 0-2-15,6 0 3 16,2 0-3-16,1 0 0 15,0 0-1-15,0 0 1 16,0 0-1-16,-2 0 0 16,-1 3-3-16,-7 8 3 15,4 4 0-15,0 2 1 0,1 4-1 16,4 3-3 0,1 5 4-16,0 5 1 0,0 8 1 15,4 4 7-15,4 2 7 16,1 4 15-16,-2-2-17 15,1 3-7-15,-2-2 3 16,0 0-2-16,1 2-3 16,-4-3-2-16,0 0-2 15,-2 0-1-15,-1 0 0 16,0 0 1-16,0 3 2 16,0-2-1-16,-3-1 0 15,-5-4 1-15,0-6 0 16,2-1 5-16,0-7-1 15,0-5-4-15,2-4 0 16,4-5 1-16,0-5 2 16,0-4-1-16,0 0 12 0,12-2 4 15,7-3-9-15,8-1 3 16,6 0-3-16,7-3-8 16,0 1 1-16,-1-1-2 15,-7 0-3-15,-10 0-1 16,-6 0-1-16,-7 0-31 15,-4 0-32-15,-2-1-83 16,-2-8-114-16,-1-3-455 16</inkml:trace>
  <inkml:trace contextRef="#ctx0" brushRef="#br0" timeOffset="-68998.44">6856 10621 237 0,'0'0'101'16,"0"0"21"-16,0 0-54 15,0 0 54-15,0 0-50 16,0 0-10-16,-5-22 11 16,5 20-37-16,0 1 16 15,0 1-14-15,-2 0-13 0,2 0-6 16,-1 0-6-16,1 0-10 16,0 1-3-16,-2 17-4 15,1 11 4-15,-1 10 23 16,1 8-11-1,-1 6 7-15,1 7 2 0,1 2 4 16,0 2 8-16,0 6-12 16,0 0 2-16,0 3-6 15,6-5-12-15,5 0-2 16,0-5 1-16,3-3-1 0,-3-2 0 16,-2-7 1-16,2-6-3 15,-4-7-1 1,1-7 0-16,-2-6 0 0,-2-3 0 15,-2-5-47-15,-2-6-137 16,0-7-266-16</inkml:trace>
  <inkml:trace contextRef="#ctx0" brushRef="#br0" timeOffset="-66284.14">7342 10746 532 0,'0'0'111'0,"0"0"-88"15,0 0 61-15,0 0-17 16,0 0-21-16,0 0-9 16,0 0 2-16,-11 4 6 15,11-4 1-15,0-4-14 16,0-4-22-16,0 1-1 16,6 0-8-16,3 1-1 15,0-2 0-15,0 4 0 0,0-1-2 16,3 1-2-16,-3 4 4 15,-2 0-4-15,0 0 0 16,-1 13-3-16,-1 5 6 16,-5 5 1-16,0 1 0 15,0 0 0-15,-8 1 5 16,-6-3 1-16,-3-4 3 16,-2-3 7-16,-2-3-7 15,1-4 11-15,0-6-9 16,-1-2 3-16,4 0-10 15,-2-2 9-15,1-12-7 16,0-3-4-16,3-4 3 16,6-2-3-16,3-1-1 15,3-1 2-15,0-1-3 0,3-2-2 16,-1 3 2 0,1 3-1-16,0-1 0 0,0 4-10 15,0-1-9-15,1 5 8 16,10 0-7-16,5 5 6 15,2 1 9-15,3 1-2 16,4 2 4-16,2 2 2 16,0 0 0-16,-4 1 0 15,-3 0 1-15,-2 0 1 16,-6 2 0-16,-4-1 7 16,-4-1-1-16,-2 2-4 15,-1 1-4-15,-1 0-3 16,0 0-133-16,0 0-230 0</inkml:trace>
  <inkml:trace contextRef="#ctx0" brushRef="#br0" timeOffset="-65618.69">7629 10806 436 0,'0'0'158'16,"0"0"-72"-16,0 0 51 16,0 0-54-16,0 0-23 15,0 0-23-15,0 0-27 16,0 14-4-16,0 5 45 16,0 1 7-16,0 2-23 0,0-2-9 15,0 1 5 1,0-3-20-16,0-2-11 0,0-3 0 15,2 0-13-15,2-6-190 16,1-7-325-16</inkml:trace>
  <inkml:trace contextRef="#ctx0" brushRef="#br0" timeOffset="-64851.73">8220 10525 525 0,'0'0'113'16,"0"0"-43"-16,0 0 44 0,0 0-40 15,0 0-18-15,0 0-21 16,-42 18-9-16,32 4-8 16,4 1 8-1,3 3-5-15,3 1-4 0,0 1-5 16,0 0 1-16,6 1-5 16,7-4-4-16,1-4-2 15,-2-3 0-15,4-5-2 16,-4-6-1-16,3-3 0 15,-1-4 1-15,2 0 0 16,-1-2 3-16,0-13 0 16,-3-4 3-16,-3-2-3 15,-1-6 1-15,-3-3-1 0,-2 1 2 16,-3-4-2 0,0 7 3-16,0 2 10 0,-9 8-4 15,-7 6-11 1,-8 5-1-16,1 5 0 0,-4 0 0 15,-1 14-5-15,3 3-4 16,1 7-54-16,10 2-110 16,7-2-158-16</inkml:trace>
  <inkml:trace contextRef="#ctx0" brushRef="#br0" timeOffset="-64252.12">9062 10549 630 0,'0'0'99'0,"0"0"-27"16,0 0 28-16,0 0-48 0,0 0-37 15,0 0-3-15,-55 59 4 16,52-33 7-16,1-1 12 16,2 0 6-16,0-1-20 0,0-4 8 15,5-2-9 1,9-7-7-16,0-4 7 0,7-6-6 15,1-1 8-15,2 0-8 16,0-9-4-16,0-6 0 16,-5-2 3-1,-4-3-2-15,-5 0-1 0,-4 1-1 16,-6-1-7-16,0 1 8 16,-1 5 10-16,-20 1-17 15,0 1-3-15,-7 7-3 16,-3 4-9-16,-5 1-25 15,0 1-51-15,0 13-104 16,3 2-268-16</inkml:trace>
  <inkml:trace contextRef="#ctx0" brushRef="#br0" timeOffset="-63470.56">7408 11300 314 0,'0'0'293'15,"0"0"-254"-15,0 0 102 16,0 0-17-16,0 0-49 16,0 0-29-16,-83 39-12 15,77-17-14-15,4 3-4 16,2 1 1-16,0-1-4 0,14-4 16 15,8-4-19-15,5-5-5 16,4-10-1-16,7-2 1 16,-1-2-1-16,-2-14-2 15,-6-4-2-15,-5-5 1 16,-10-1-1-16,-4-3 1 16,-7-5 0-16,-3 0-1 15,0 6-1-15,-6 4 1 16,-9 12 0-16,0 5-6 15,-3 7 5-15,-2 0-5 16,3 11-19-16,1 12-57 16,5 5-39-16,8 2-53 15,3-1-171-15</inkml:trace>
  <inkml:trace contextRef="#ctx0" brushRef="#br0" timeOffset="-62961.38">8214 11207 658 0,'0'0'29'16,"0"0"48"-16,0 0 9 15,0 0-64-15,0 0-6 16,0 0 14-16,-44 90 4 15,44-68-13-15,0 0-8 16,0-4 9-16,6-4-12 16,7-3 0-16,-1-5-5 15,7-4-1-15,5-2-2 16,3-6 4-16,0-12 3 0,-2-4-6 16,-4-2 1-1,-6-2-1-15,-3-2 0 0,-6-1-2 16,-6 2-2-16,0 7-12 15,-5 4 6-15,-12 10-1 16,-5 6 4-16,-1 0-7 16,0 4-5-16,3 15-35 15,3 5-75-15,2-1-150 16</inkml:trace>
  <inkml:trace contextRef="#ctx0" brushRef="#br0" timeOffset="-62468.49">8993 11247 811 0,'0'0'43'16,"0"0"-41"-16,0 0 2 15,0 0 11-15,-82 96-1 16,78-71-7-16,4 1-1 16,0-2-3-16,10-5-3 15,5-6-3-15,4-8 0 16,1-5 3-16,2 0 1 16,3-16 4-16,-5-9 23 15,4-2 1-15,-5-3 24 16,-8-1 2-16,-7 2-20 15,-4 0-13-15,0 4-14 16,-9 8 2-16,-9 8-10 16,-6 7-8-16,-10 2-91 0,-11 16-123 15,-4 8-295-15</inkml:trace>
  <inkml:trace contextRef="#ctx0" brushRef="#br0" timeOffset="-61799.64">7568 11850 45 0,'0'0'597'16,"0"0"-540"-16,0 0 66 15,0 0-20-15,-83 44-43 16,65-13-18-16,10 3 1 16,4-2-29-16,4-4-5 15,0-3 10-15,16-10-6 0,11-5-10 16,7-8-1-16,7-2 2 16,5-10-4-16,0-12-3 15,-5-5-1-15,-10 1-1 16,-13-2-19-16,-9-4 24 15,-8 2-2-15,-1 3-1 16,0 4 3-16,-13 8 16 16,-7 7-8-16,-2 7-8 15,1 1-4-15,-3 0-8 16,5 15-25-16,4 8-67 16,5 4-55-16,5 1-118 15</inkml:trace>
  <inkml:trace contextRef="#ctx0" brushRef="#br0" timeOffset="-61297.33">8322 11784 864 0,'0'0'44'0,"0"0"-41"16,-88 55 3-16,65-28 16 15,8 5 3-15,11 1-11 16,4-2-8-16,0-6-4 16,16-4-2-16,5-8-18 0,3-6-10 15,4-7 5 1,1 0 8-16,-1-19 15 0,-3-4 9 15,-5-5-5-15,-5-4 14 16,-8-1 19-16,-4-1-13 16,-3 4-2-1,0 6-10-15,0 10 7 0,-9 7 10 16,-4 7-25-16,4 0-4 16,-3 8-59-16,2 11-46 15,5 4-110-15,5 2-219 16</inkml:trace>
  <inkml:trace contextRef="#ctx0" brushRef="#br0" timeOffset="-60878.92">8872 11825 495 0,'0'0'27'0,"0"0"-20"16,0 0-1-16,-46 91 5 15,40-66 15-15,5-2-4 16,1-7-10-16,0-6 6 15,8-9-6-15,10-1 27 16,5-7 39-16,5-15 11 16,6-9-62-16,1-3 22 15,-2 1 27-15,-7 0-6 16,-6 3-11-16,-13 10-24 16,-5 4 9-16,-2 7-12 15,-9 3-32-15,-15 6-3 16,-11 0-21-16,-6 14-16 15,-1 7-100-15,5 1-164 16</inkml:trace>
  <inkml:trace contextRef="#ctx0" brushRef="#br0" timeOffset="-59736.17">9223 10404 655 0,'0'0'63'0,"0"0"67"16,0 0-12 0,0 0-36-16,0 0-16 0,0 0-57 15,58-4-7-15,-9 4 0 16,9 0-2-16,5 0 0 16,0 3 0-16,-5-2 0 15,-13-1 0-15,-12 0 0 16,-14 0 1-16,-10 0-1 15,-6 0 1-15,-3 0 2 16,0 0 4-16,0 0 41 16,0 0-3-16,0 0-24 0,0 3-17 15,-2 9-4 1,-5 9-3-16,-4 11 3 0,-2 8 1 16,1 5 2-1,6 10 0-15,-3 8 2 0,8 6 9 16,1 9-2-1,0 3-9-15,1 5-2 0,11 0 1 16,3 1-2-16,-2-6 0 16,-1 0-1-16,-1-4 1 15,-2-2-1-15,-3-5-1 16,-3-8 1-16,1-11-2 16,1-5-4-16,-1-7-1 0,2-3 5 15,-2-4-7 1,1-5-10-16,-2-2 3 0,3-6-6 15,-4-4-5 1,-1-4 8-16,1-2 3 0,-2-5 1 16,0-1 2-16,0-3-3 15,-11 0-2 1,-13 0 19-16,-4-3 11 0,-6-7 10 16,-10 4 19-16,-11-2-14 15,-11 4 1-15,1 3 6 16,5 1-6-16,14 0-16 15,19 0-11-15,15 0-3 16,12 0-77-16,0 0-125 16,28-15-299-16</inkml:trace>
  <inkml:trace contextRef="#ctx0" brushRef="#br0" timeOffset="-58897.61">9493 10482 13 0,'0'0'219'16,"0"0"-164"-16,0 0 16 15,0 0 7-15,0 0 32 16,0 0-33-16,0-22-23 0,0 22-12 15,0 0 12-15,-2 0-3 16,-1 2-28-16,-1 12-18 16,-1 11 4-16,1 6 31 15,2 5-16-15,1 4-4 16,1 9 5-16,0 6 6 16,0 5 5-1,3 7 8-15,7 3-24 0,1 3 9 16,4 3-12-16,-5 6-12 15,-1 0 8-15,-2 3 4 16,-4 1 0-16,-1-3-2 16,1-6-12-16,0-8 4 15,0-12-7-15,3-8 0 16,3-9 0-16,0-3 1 16,3-3-1-16,3-4-1 0,-2-3-83 15,2-12-127 1,-6-7-658-16</inkml:trace>
  <inkml:trace contextRef="#ctx0" brushRef="#br0" timeOffset="-13763.65">6293 13205 419 0,'0'0'157'0,"0"0"-111"16,0 0 47-16,0 0 10 0,0 0-10 15,0 0-1 1,0 0-17-16,0 0-14 0,-17-4-16 15,17-2-21-15,0-2 3 16,0-2-11-16,0-2-6 16,0-3-8-16,9-3-1 15,3 0-1-15,3-1-2 16,6-1 2-16,-5 4 2 16,-1 4 1-16,-3 5-3 15,-4 6-3-15,0 1-1 16,0 1-9-16,7 18 9 15,3 5 3-15,0 7 1 16,7-2 1-16,-1-3-1 16,1-4 0-16,4-6 1 15,-1-7 1-15,3-6 3 0,1-3-5 16,-1 0 9-16,-3-12 11 16,-8-4-11-16,-7-1-9 15,-5 1-6 1,-2 2 2-16,1 0-53 0,2 2-112 15,-3 2-234-15</inkml:trace>
  <inkml:trace contextRef="#ctx0" brushRef="#br0" timeOffset="-13307.27">6542 13209 665 0,'0'0'82'0,"0"0"-12"16,0 0 25-16,0 0-25 15,0 0-38-15,0 0-17 0,0 30-5 16,-3-5 35-16,-3 4 8 16,1 1-3-16,1 3-21 15,2-3-6 1,2 0 4-16,0-1-13 0,0-4 5 15,6 1 1-15,5-7-7 16,4 0-6-16,1-4 3 16,2 0-1-16,3-6-3 15,0-2-6-15,6-3-4 16,1-2-7-16,5-2-101 16,0 0-204-16,0-10-421 15</inkml:trace>
  <inkml:trace contextRef="#ctx0" brushRef="#br0" timeOffset="-9265.1">7018 13641 188 0,'0'0'4'15,"0"0"48"-15,0 0 21 16,0 0-72-16,0 0 45 16,0 0-29-16,1-61 18 15,1 53-16-15,-1 1 19 16,1-2 9-16,-1 4 14 0,-1 1-21 16,0 2 34-16,0 2 0 15,0 0-23-15,0 0-25 16,0 10-11-16,-1 12 37 15,-7 6 36 1,-1 4-2-16,0-3-16 0,5 1-16 16,-1-5-15-16,2-3-2 15,0-6 1-15,2-6-25 16,-1-6-5-16,2 0-2 16,0-4-3-16,0 0 1 15,0 0 0-15,0-2-3 16,5-15-1-16,7-5-9 15,4 0-19-15,-2 1-11 16,-1 10 17-16,-7 6 17 16,0 2-11-16,-6 3 12 15,3 0 4-15,-3 6 0 0,3 8 0 16,0 1 16 0,0 0-3-16,0-2-4 0,3-3-7 15,-2-2-2-15,4-4 0 16,-1-4-2-16,5 0-7 15,-1-1 6-15,2-13-18 16,-1-3 1-16,3 1-6 16,-3 4 19-16,-6 4 7 15,0 6 1-15,0 2 3 16,1 0 1-16,2 2 17 0,-1 10 6 16,-2 4-13-16,-2 1-14 15,0 0 2-15,-2 5-3 16,1-1-39-16,-2-3-119 15,4-6-222-15</inkml:trace>
  <inkml:trace contextRef="#ctx0" brushRef="#br0" timeOffset="-8811.06">7443 13679 514 0,'0'0'51'16,"0"0"27"-16,0 0 32 15,0 0 0-15,0 0-24 16,0 0-27-16,9-27 36 16,-9 25-32-16,0 2-16 15,-3 0-14-15,-10 0-14 16,-4 0-9-16,-2 12-2 15,-1 3 5-15,1 4 3 16,7-1-14-16,2-4-2 16,5-1-2-16,5-5-5 15,0-2-6-15,0-3-36 0,9-3-7 16,9 0 5 0,1 0-14-16,-2-6 24 0,-1 1 30 15,-4 2 11-15,-1 3 5 16,-3 0 23-16,0 0 13 15,-1 2 11-15,-2 7-16 16,2 1-12-16,1-2-13 16,-2 4-7-16,0-2-4 15,0-2 0-15,2 1-24 16,0-5-129-16,4-4-44 16,0 0-304-16</inkml:trace>
  <inkml:trace contextRef="#ctx0" brushRef="#br0" timeOffset="-8543.79">7659 13610 687 0,'0'0'194'15,"0"0"-193"-15,0 0 39 16,0 0 58-16,0 0-31 15,0 0-28-15,39 89-10 16,-28-68-13-16,0-2-7 16,0-3-7-16,-2-2-1 0,1-3-1 15,-2-5-15-15,1-2-75 16,1-4-59-16,-1 0-72 16,0-1-164-1</inkml:trace>
  <inkml:trace contextRef="#ctx0" brushRef="#br0" timeOffset="-8273.51">7811 13647 616 0,'0'0'92'0,"0"0"39"16,-113 63 22-16,80-30-40 16,3-1-49-16,8 1-45 15,4-5-18-15,2-2-1 16,8-5-64-16,5-8-237 0</inkml:trace>
  <inkml:trace contextRef="#ctx0" brushRef="#br0" timeOffset="-7330.18">7040 12800 611 0,'0'0'156'0,"0"0"-146"0,0 0 125 15,-9 77-42-15,3-38-7 16,2 0-35-16,1 0-9 15,1 0-24-15,2-6-12 16,0 0-6-16,0-4 0 16,0-5-2-16,3-10-143 15,6-8-221-15</inkml:trace>
  <inkml:trace contextRef="#ctx0" brushRef="#br0" timeOffset="-6613.96">7179 12865 470 0,'0'0'102'0,"0"0"-53"0,0 0 70 16,0 0-19-16,0 0-12 16,0 0-37-16,-3-18-39 15,3 15 6-15,1-2-7 16,5 1 6-16,-1 0 16 16,2 1-13-16,2-1-8 15,-1 1 7-15,1 0-3 0,1 0 0 16,-4 2-2-1,0 1-6-15,-3 0-5 0,-1 0-3 16,1 0-8 0,1 15 8-16,-1 5 16 0,-3 3 4 15,0 2 12-15,0-1-9 16,0 0-5 0,-6-1-6-16,-1-2-5 15,-1-4 0-15,2-7-3 0,1 0-4 16,4-6 0-16,1-1-5 15,0 1-24-15,0 5-34 16,6 2 28-16,9 4-28 16,3 2 10-16,-6 2 37 15,4-2 14-15,-5-3 2 16,-5-5 0-16,-2-2 8 16,-4-3-1-16,0-2 14 15,0-1 31-15,0 1-19 0,-13 0-2 16,-8 1 1-16,0-1-26 15,-3 2-6-15,5 0-5 16,4 6-78-16,3-2-145 16,6-2-200-16</inkml:trace>
  <inkml:trace contextRef="#ctx0" brushRef="#br0" timeOffset="-142.14">4596 9274 509 0,'0'0'72'15,"0"0"-7"-15,0 0 38 16,0 0-14-16,0 0-8 0,0 0-17 16,0 0-10-16,0 0-2 15,0 0-5-15,0 0-13 16,0 0 2-16,0 0-6 15,0 0-8-15,0 0-8 16,0 0 2-16,0 0-4 16,0 0 2-16,0 0-3 15,0 0 2-15,0-2 1 16,2-3-7-16,1-5-4 16,7-2-3-16,-1-2-10 15,2 3 1-15,-1 3 4 16,-1 0-8-16,0 4-1 0,1 3 7 15,1 1 6-15,-2 0-2 16,4 4 1 0,-1 14-5-16,-3 6-1 0,-3 6 0 15,-6 1 8-15,0 0-1 16,0-5 0-16,-10-1 1 16,-4-6 7-16,-2-2-7 15,-1-6 5-15,-2-4-1 16,2-6 3-16,-2-1 1 15,0 0 1-15,1-1-2 16,0-12-2-16,3-3-2 16,2-4 1-16,2-1-4 15,2-1-2-15,5-2 0 16,1 1-7-16,3 1 7 16,0 2-5-16,0 2-6 15,0-1 5-15,7 2-7 0,4 2-3 16,-1-1-1-16,3 2 1 15,1 1 14-15,5 2-7 16,1-1 11-16,4 0 2 16,-2-2-1-16,5 2 2 15,-2-2 0-15,-1-1-2 16,-3 2 5-16,-3 4-1 16,-9-2-1-16,-5 4-4 15,-2 4 0-15,-2 0-5 0,0 2-34 16,0 1-49-1,3 0-83-15,3 0-204 16</inkml:trace>
  <inkml:trace contextRef="#ctx0" brushRef="#br0" timeOffset="194.95">5059 9321 528 0,'0'0'399'16,"0"0"-377"-16,0 0-3 15,0 0 11-15,0 0 28 16,0 0 6-16,-11 79-10 16,11-50-17-16,0-1-13 15,0-4-11-15,0-4-13 16,0 1 2-16,0-5-4 16,2-1-8-16,-2-8-208 0,0-7-268 15</inkml:trace>
  <inkml:trace contextRef="#ctx0" brushRef="#br0" timeOffset="670.62">5205 9176 847 0,'0'0'59'16,"0"0"-35"-16,0 0 56 15,0 0-4-15,0 0-35 16,0 0-11-16,22 0-6 15,-2 0 7-15,5 0-9 0,-1 2-14 16,0-2-8-16,-6 1-1 16,0 1-24-16,-3-1-111 15,1 0-84-15,-10-1-161 16</inkml:trace>
  <inkml:trace contextRef="#ctx0" brushRef="#br0" timeOffset="929.58">5232 9347 780 0,'0'0'106'0,"0"0"-87"15,0 0-6-15,0 0 32 16,0 0 24-16,116 0-37 15,-80 0-22-15,-3 0-3 16,-8 0-7-16,-2 0-22 16,-10 2-88-16,-4-2-154 15</inkml:trace>
  <inkml:trace contextRef="#ctx0" brushRef="#br0" timeOffset="27596.37">5933 8701 625 0,'0'0'81'15,"0"0"41"-15,0 0-11 16,0 0-17-16,0 0-11 16,0 0-27-16,0 0-9 15,0 0-7-15,1-5-9 16,2 5-17-16,-1 5-11 15,4 16 4-15,2 7 11 16,-1 7 11-16,-4 2 1 0,-2-1-16 16,-1 3-2-1,0-5-6-15,0-2-3 0,0-2 1 16,0-5-4-16,0-5 0 16,0-7 0-16,0-2-5 15,0-5-60-15,-1-5-93 16,-5-1-83-16,0 0-134 15</inkml:trace>
  <inkml:trace contextRef="#ctx0" brushRef="#br0" timeOffset="27932.42">5914 8729 610 0,'0'0'255'0,"0"0"-167"16,0 0 48-16,0 0-28 0,0 0-44 15,0 0-29 1,12-8-21-16,10 8 14 0,3-2 2 15,-1 1-15-15,-6-1-9 16,-3 2-6-16,-3 0-3 16,3 0 0-16,-2 0-31 15,2 0-43-15,-1 0-77 16,-1 0-73-16,-1 0-149 16</inkml:trace>
  <inkml:trace contextRef="#ctx0" brushRef="#br0" timeOffset="28195.71">5908 8884 414 0,'0'0'413'0,"0"0"-349"16,0 0 57-16,0 0 7 16,0 0-47-16,91 0-34 0,-68 0-30 15,-3 0-12 1,-1 0-5-16,-5 0-2 16,2 1-9-16,-2 8-77 0,-1-2-107 15,-4-3-183 1</inkml:trace>
  <inkml:trace contextRef="#ctx0" brushRef="#br0" timeOffset="28700.88">5857 9283 350 0,'0'0'362'16,"0"0"-269"-16,0 0 35 0,0 0-30 15,0 0-49-15,0 0 3 16,73-30-1 0,-34 21-10-16,9 0-7 0,2 2-14 15,-1-1-15-15,-7 4-5 16,-6 4-8-16,-6 0-68 16,-8 0-108-16,-8 0-224 15</inkml:trace>
  <inkml:trace contextRef="#ctx0" brushRef="#br0" timeOffset="29335.97">6124 9425 631 0,'0'0'43'16,"0"0"67"-1,0 0 28-15,0 0-43 16,0 0-30-16,0 0-17 15,9-12-20-15,-9 8-14 0,0 0-2 16,-6 0 8-16,0 2 0 16,-6-1-13-16,-1 3 7 15,-5 0 4-15,3 0-10 16,-3 0 4-16,1 0 0 16,3 5-4-16,2 1-2 15,1 2-5-15,2 2-1 16,5 1-4-16,2 2 0 15,2 1-1-15,0-1 1 16,0 4-1-16,11-3 2 16,8 4 3-16,3-1 1 15,1-1-1-15,1 1-2 16,1 1-2-16,-6 0-5 0,-5-1-5 16,-1 1-3-1,-8 2 12-15,-2-2 0 0,-3 2 5 16,0-3 0-16,0-3 2 15,-9-3 2-15,-6-1 25 16,-4 2 16-16,-4-4-1 16,-2-2-1-16,-5 0-15 15,6-6-15-15,2 0-9 16,7 0-2-16,4-1-2 16,4-10-29-16,7-3-51 15,0-2-78-15,15-1-159 16</inkml:trace>
  <inkml:trace contextRef="#ctx0" brushRef="#br0" timeOffset="29721.52">6172 9358 561 0,'0'0'118'16,"0"0"6"-16,0 0 27 15,0 0-48-15,0 0-28 16,0 0-22-16,-3-14-17 16,3 14-11-16,0 0-20 15,0 7-5-15,0 9 0 16,0 6 11-16,0 4-4 16,0 2-3-16,-2 1-4 15,-2 3-2-15,-2-1-62 16,0-2-171-16,-3-2-339 15</inkml:trace>
  <inkml:trace contextRef="#ctx0" brushRef="#br0" timeOffset="30082.52">5991 9711 860 0,'0'0'86'16,"0"0"-26"-16,0 0-19 15,0 0-1-15,0 0 55 16,-22 108-31-16,16-68-38 16,3-3-26-16,3-3-6 0,3-7-116 15,16-13-274 1</inkml:trace>
  <inkml:trace contextRef="#ctx0" brushRef="#br0" timeOffset="37870.66">7980 13215 138 0,'0'0'378'0,"0"0"-331"15,0 0 33-15,0 0 26 16,0 0-27-16,0 0-30 0,0 0-5 16,6 0 12-16,3 0-3 15,0 0-3-15,1 0-1 16,2 0-9-16,6 0-17 16,3 0-16-16,4 3-3 15,7 1-3-15,2 1-1 16,3-2-1-16,2 1-19 15,-3-2-82-15,-2-1-86 16,-10-1-198-16</inkml:trace>
  <inkml:trace contextRef="#ctx0" brushRef="#br0" timeOffset="38215.73">8108 13415 597 0,'0'0'98'0,"0"0"-63"0,0 0 106 16,0 0-65-16,93 12-11 16,-57-12-32-16,-1 0-14 15,-2 0-4-15,-3 0-12 16,-7 0-3-16,-1 0-13 16,-4 0-97-16,-6 0-161 15</inkml:trace>
  <inkml:trace contextRef="#ctx0" brushRef="#br0" timeOffset="40638.6">9102 12875 194 0,'0'0'416'0,"0"0"-391"16,0 0 33-16,0 0 51 16,0 0-25-16,0 0-17 15,-18 3-12-15,15-3-23 16,-2 0 9-16,2 0-8 16,-1-5-1-16,3 0-5 15,1-2-12-15,0-3 4 0,0-2-14 16,0 2-5-1,7 0-6-15,5 2 2 0,-1 1 0 16,2 1 3-16,-1 5-4 16,-2 1 0-16,4 0 4 15,-5 0-2-15,1 12-3 16,-4 6 4-16,-3 0 0 16,-3 2 0-16,0-1 1 15,0 1-1-15,-15 2 2 16,-3-4 1-16,-4-1 2 15,-3-1 5-15,-1-6 3 16,2 0-6-16,-1-3-1 16,4-3-1-16,1-4 0 15,3 0 1-15,-1-5 7 0,4-11-6 16,4-2-5-16,-2-6 6 16,3-1-5-16,4-2 0 15,-1 0 0-15,1 2-1 16,-1 2-4-16,3 1-12 15,0 2 6-15,3 0-2 16,0 3 3-16,0-3-8 16,4 3 1-16,9-1 4 15,4 3 6-15,4-1 0 16,6 2 2-16,2 2 3 16,6 3 1-16,-1 2 0 15,-1 2 0-15,3 0 4 16,-6 1 2-16,-8 4 2 15,-5-1-4-15,-7 1-4 16,-9 0-1-16,-1 0-52 16,0 0-167-16,0 0-169 0</inkml:trace>
  <inkml:trace contextRef="#ctx0" brushRef="#br0" timeOffset="40973.81">9396 12890 844 0,'0'0'39'0,"0"0"-36"15,0 0 17-15,0 0 19 16,0 0 42-16,1 74-46 0,7-44-6 16,2 3-17-16,-2 2-11 15,-2 0-1-15,-5-2-114 16,-1-4-239-1</inkml:trace>
  <inkml:trace contextRef="#ctx0" brushRef="#br0" timeOffset="41478.63">8936 13287 747 0,'0'0'61'0,"0"0"9"16,0 0 44-16,0 0-30 16,0 0-25-16,0 0-21 15,65-2-22-15,-18 2 1 16,8 0-1-16,2 0-3 16,0 0-10-16,0 0-3 15,-4 4-1-15,-3 2-31 16,-7-1-123-16,-9-2-178 15</inkml:trace>
  <inkml:trace contextRef="#ctx0" brushRef="#br0" timeOffset="42262.49">9172 13624 689 0,'0'0'74'16,"0"0"-31"-16,0 0 43 0,0 0 1 15,0 0-44 1,0 0-31-16,27-51-8 0,-11 44 0 16,1 3 1-16,-4 1 2 15,0 3 3-15,-2 0 4 16,-3 0-3-16,-1 0-5 15,2 3-1-15,-3 7 0 16,0 1 1-16,-2 2 12 16,1 2 2-16,-1 1-7 15,-4 2-4-15,0 2 4 16,0-1-4-16,-4 3-3 16,-7-1-3-16,-5 1-1 0,-2 0 0 15,-4 2 3 1,-2 0-5-16,4-3 1 15,1-3 1-15,2-2 1 16,6-5 1-16,5-2-4 16,1-4 1-16,5-2-2 0,0-2 2 15,0-1-2-15,0 0 2 16,0 0-1 0,12 0 7-16,9 0 0 0,4 0 15 15,2 0-3-15,3 0-11 16,0 0-2-16,-2 0-6 15,-1 0 1-15,-3 0-2 16,-6 8-43-16,-9 4-160 16,-8 2-378-16</inkml:trace>
  <inkml:trace contextRef="#ctx0" brushRef="#br0" timeOffset="50582.13">1602 12389 495 0,'0'0'60'16,"0"0"-8"-16,0 0 52 16,0 0 11-16,0 0-40 15,0 0 3-15,0 0-32 16,9-43 17-16,-9 43-8 16,0 0-8-16,0 0 1 15,0 0-12-15,0 0-10 16,0 4-15-16,0 19-11 15,0 15 0-15,0 9 17 16,0 6-2 0,0-3 0-16,0 0-5 0,0-2-1 15,3-4-5-15,4-6-4 0,1-3 0 16,-1-9 0-16,-2-7-32 16,1-6-109-16,-2-10-142 15,-1-3-334-15</inkml:trace>
  <inkml:trace contextRef="#ctx0" brushRef="#br0" timeOffset="51291.8">1636 12319 494 0,'0'0'377'0,"0"0"-328"15,0 0 21-15,0 0-12 16,0 0-6-16,0 0-40 0,57-17-11 15,-27 15 0-15,3 2-2 16,1 0 1-16,5 0-1 16,4 0 0-1,2 0-3-15,-4 3 1 0,-8 0-1 16,-10-1-9-16,1-1 1 16,-10-1 4-16,-6 0 8 15,-2 0 1-15,-3 0 0 16,-3 0 3-16,0 0-3 15,0 0 4-15,0 5 5 16,0 3-8-16,0 9 2 16,0 6 10-16,-9 6-5 15,4 8-4-15,-5-1 1 16,4 3-5-16,3 1 0 16,2-2 0-16,1 2-1 15,0-2 0-15,0-3 0 0,4-1 0 16,6-4 0-1,1-5-1-15,-2-5 1 16,3-5 0-16,-3-4-1 0,-5-3-2 16,-1-4-3-16,-3-4-1 15,0 3-2-15,0-3 1 16,0 0 8-16,-9 0 2 16,-10 0 12-16,-9 0 0 15,-8 0 5-15,-6 0 7 16,-6 0 1-16,0 0 17 15,2 0-19-15,6 0-20 16,7 0-1-16,12 0-4 16,8 0-10-16,7 0-63 0,6 0-115 15,0-7-224 1</inkml:trace>
  <inkml:trace contextRef="#ctx0" brushRef="#br0" timeOffset="52011.32">1781 11894 365 0,'0'0'75'0,"0"0"11"16,0 0 9-16,0 0 2 0,0 0-21 15,0 0-25 1,6-11-13-16,-6 11 6 0,0 7-24 16,0 14-1-16,0 8 39 15,3 7-17-15,-3 0 12 16,0 1-19-16,3 0-3 16,0-5-15-16,-3-3-4 15,5-3-4-15,-3-6-5 16,1-5-1-16,-1-7-2 15,1 0-2-15,0-5-23 16,0-3-127-16,3 0-95 16,0-17-437-16</inkml:trace>
  <inkml:trace contextRef="#ctx0" brushRef="#br0" timeOffset="52482.3">1818 11837 406 0,'0'0'196'0,"0"0"-118"16,0 0 64-16,0 0-44 15,-91 39-8-15,72-21-20 16,1 2-19-16,3-3-11 16,5-3-20-16,2-4 2 15,5-6-10-15,3-3-8 16,0-1 0-16,0 0 0 0,0 0-4 15,11-14-2-15,9-6-13 16,2 0-12-16,0 1 14 16,-6 6 8-16,-7 5 4 15,-4 6 1-15,-5 2-1 16,3 0-4-16,3 16 0 16,4 5 5-16,5 6 3 15,9 4-2-15,10 0-1 16,11-3-139-16,4-1-301 15</inkml:trace>
  <inkml:trace contextRef="#ctx0" brushRef="#br0" timeOffset="53680.22">3139 12508 427 0,'0'0'88'0,"0"0"-42"16,0 0 52-16,0 0 1 0,0 0-32 15,0 0-24-15,-45 0-19 16,39 1-4 0,0 8-6-16,3 1 1 0,-3 3-2 15,0 0-4-15,0 3 6 16,3 0-1-16,0 1-3 16,2-1-6-16,1 0 2 15,0-2-3-15,0-1 1 16,0-3 1-16,0 0-2 15,0-3 9-15,6-3-10 16,4-1 0-16,-1-2-2 16,0-1 0-16,7 0-1 0,-2-1-3 15,2-12 1-15,1 2-4 16,-4-5-8-16,-1 0 10 16,-3-1 2-16,1 0 0 15,-2-2 2-15,-4 2 4 16,-2 1-2-16,-2 2 10 15,0 2 15-15,0 3 8 16,-6 2-3-16,-8 3-18 16,-2 3-10-16,-3 1-4 15,-4 0-14-15,2 8-53 16,-1 5-88-16,5 2-246 16</inkml:trace>
  <inkml:trace contextRef="#ctx0" brushRef="#br0" timeOffset="54744.55">3104 12622 172 0,'0'0'199'0,"0"0"-183"16,0 0 29-16,0 0 8 15,0 0 1-15,0 0-4 16,0-1 0-16,0-1 14 16,0 1 14-16,0 1-31 15,-3-3-20-15,-10 2-20 16,1-2-7-16,-3 0 0 16,-3-2 2-16,2 3-2 15,-1 1 4-15,1-2-3 0,1 3 1 16,-3-3 7-16,0 0 5 15,0 1-11 1,1-1 0-16,0-2-2 16,2 2 1-16,0 1 0 0,-1-3-2 15,1 4-2-15,-3 1 1 16,0 0-4-16,-3 0 5 16,-1 0-1-16,2 0-1 15,-2 0 2-15,4 0 0 16,3 0 2-16,-1 0-2 15,5 0 2-15,1-4 1 16,-5 4-3-16,6-2-1 16,1-2 1-16,-2 2 1 0,3 0 0 15,-1 2-1-15,-1-3 0 16,0 3 1-16,3-1-1 16,-3-1 0-16,3-1 2 15,-4 0-2-15,1 2 1 16,1-1-1-16,0 1 1 15,-1 1-1-15,1 0 0 16,-1-1-1-16,2 1 1 16,1-2 0-16,0 2 0 15,-2 0 0-15,0 0 0 16,-3 0 1-16,2 0-1 16,1 0 1-16,1 0 1 15,1 0 3-15,3 0 16 16,-3 0-12-16,0-1-7 0,-1 1-1 15,2 0-1-15,-2 0 0 16,2 0 0-16,1 0 2 16,-1-2-1-16,1 0 1 15,1 1 2-15,0-2-1 16,0 3-3-16,0 0 1 16,3 0 0-16,-3 0-1 15,0-1 0-15,0-1-2 16,-2 2 1-16,0 0 1 15,0 0 0-15,4-2 0 16,1 2 2-16,0-1 4 16,0 1 13-16,0-1 8 15,0 1 0-15,0 0-3 0,0 0-2 16,0 0 5 0,0 0-9-16,0 0-10 0,0 0 2 15,0 0-3-15,-2 0-2 16,2 0-5-16,0 0 0 15,0 0-9-15,0 0-148 16,0 0-287-16</inkml:trace>
  <inkml:trace contextRef="#ctx0" brushRef="#br0" timeOffset="57075.86">1417 11831 98 0,'0'0'68'15,"0"0"26"-15,0 0-21 0,0 0-12 16,0 0 15-16,0 0-15 16,0 0 4-16,12 13 25 15,-12-13 4-15,0 0-11 16,0 0-24-16,0 0 12 15,0 0-5-15,0 0-14 16,0 0-13-16,0 0-8 16,0 0-7-16,0 0-2 15,0 0-3-15,0 0-5 16,0-5-12-16,0-3-2 16,2-2-5-16,6 0-2 0,0 2 2 15,1 2 1 1,-3 3 0-16,1 1 3 0,-4 2-1 15,2 0-1-15,-2 0-3 16,3 5-4-16,0 13 9 16,-1 4 1-16,-3 0 2 15,-2 2-1-15,0 0 1 16,0-3 0-16,0-2 2 16,-10-2 2-16,1-6-5 15,1-6 0-15,-2-2 4 16,1-3 8-16,-2 0 7 15,-5 0-8-15,1-7-4 16,-3-7-8-16,0-3 1 16,2-2-2-16,2 0-4 15,1 1 5-15,4-2-1 0,3 1-2 16,1 1-7-16,4 0 6 16,1 1 4-16,0 0-11 15,0 1-1-15,9-4 5 16,9 4 1-16,4-4 1 15,-1 1 5-15,0 2 0 16,-6-1 2-16,1 1-1 16,-2 2 0-16,-7 1-1 15,-2 2 1-15,-2 5-1 16,-3 3-7-16,0 4-30 16,0 0-49-16,0 0-62 0,0 15-26 15,-3 5-68-15</inkml:trace>
  <inkml:trace contextRef="#ctx0" brushRef="#br0" timeOffset="57442.99">1563 11789 379 0,'0'0'203'0,"0"0"-83"15,0 0 28-15,0 0-57 16,0 0-43-16,0 0-41 15,3 19-6-15,3 12 7 16,3 6-4-16,3 2-4 0,3 2-1 16,-2-1-183-1</inkml:trace>
  <inkml:trace contextRef="#ctx0" brushRef="#br0" timeOffset="60037.97">2008 12597 116 0,'0'0'287'0,"0"0"-258"16,0 0 44-16,0 0-19 15,0 0-9-15,0 0-14 16,0 0-23-16,19 0 9 16,-4-1 18-16,0 1-1 15,0 0-14-15,7 0-1 16,2 0 0-16,0 0-10 15,0 1-7-15,0 5 0 16,1-1-2-16,-4-1-3 16,-3 0-6-16,-2-2-45 15,-2-2-51-15,-1 0-94 16</inkml:trace>
  <inkml:trace contextRef="#ctx0" brushRef="#br0" timeOffset="60377.4">2187 12574 694 0,'0'0'55'0,"0"0"-16"15,0 0 12-15,0 0-9 16,0 0-37-16,0 0-5 15,19-27-3-15,-2 27 2 0,-4 0-1 16,-1 0-1 0,0 6-1-16,-3 5 3 15,-3 1 1-15,-2-1 9 16,-2-1 7-16,-2 1 4 0,0-1 8 16,0 1-11-16,0 0-4 15,0 5-11-15,-5 0-2 16,4 3-91-16,1-4-243 15</inkml:trace>
  <inkml:trace contextRef="#ctx0" brushRef="#br0" timeOffset="60967.77">2357 12855 84 0,'0'0'522'0,"0"0"-490"16,0 0 36-16,0 0 34 0,0 0-51 15,0 0-20-15,-6-24-20 16,6 22-6-16,9 1-5 16,-3 1 0-16,-2 0-1 15,1 1 1-15,-2 11 16 16,0 4 2-16,-3-2 1 16,0-1 4-16,0 1-3 15,0-2 1 1,0-2 4-16,-5-2 14 0,-2 0-9 15,-2-1 0-15,-6-3-10 16,3 0-5-16,-3-2-8 16,0-2 5-16,2 0 12 15,1 0-18-15,1-3-1 16,1-6-1-16,1-2-1 16,3-3 5-16,3 0-6 15,0-5 9-15,3-2-9 0,0-2-2 16,0 2 0-1,6 1-3-15,6 0 3 0,4 4 0 16,1 0 2-16,4 1-2 16,-5 0 0-16,-1 5 1 15,-1 1-1 1,-4 3 0-16,-3 2-2 0,-1 0-4 16,-1 3-68-16,2 1-55 15,-4 0-79-15,-3 0-157 16</inkml:trace>
  <inkml:trace contextRef="#ctx0" brushRef="#br0" timeOffset="61534.73">2461 12882 441 0,'0'0'55'0,"0"0"19"16,0 0 37-16,0 0-28 16,0 0-10-16,0 0-27 15,6-21 2-15,-4 21-6 16,-2 0-10-16,0 0-8 16,0 0-2-16,1 0 2 15,-1 0 1-15,2 0 5 16,-2 4 9-16,0 6-22 0,0-1 7 15,0 1-13 1,0 2-6-16,0-2-3 16,0 0-2-16,0 0 0 15,0-1-14-15,0 3-5 16,0-1 7-16,0 0 0 16,0-1 6-16,6-3 6 0,-6-1 1 15,4-5 1 1,-4 0 2-16,0 1 6 0,0 0 10 15,0-2 5-15,0 2-10 16,0 2-15-16,-10 4-15 16,1 0-46-16,1-1-192 15,8-3-553-15</inkml:trace>
  <inkml:trace contextRef="#ctx0" brushRef="#br0" timeOffset="79527.85">2845 12319 85 0,'0'0'119'0,"0"0"-104"0,0 0 13 16,0 0-6 0,0 0-14-16,0 0 21 0,0 0-7 15,0 0-13-15,-12-9 13 16,12 8 3-16,0 1 14 16,0 0 4-16,0 0-4 15,0 0-16-15,-2-1-9 16,1 1-3-16,-1 0-3 15,1 0 6-15,1 0 0 16,0 0 4-16,0 0-4 16,0 0 3-16,0 0 0 15,0 0-7-15,0 0-2 16,0-2-8-16,0 2-1 0,0 0-11 16,0 0 12-1,0 0 5-15,6 0 8 0,0 0-3 16,0 4-1-16,1 2-3 15,-1 3 2-15,3-2-2 16,-3 0-1 0,0 0 0-16,3 0-2 0,-3 2-1 15,3-3 0-15,1 1 6 16,-1 1-1-16,2 0 1 16,-1 0-2-16,4 1-2 15,-2 2 0-15,-1-2-3 16,0 4 0-16,2-1 1 15,-1-1-2-15,-1 2 1 16,2-1-1-16,-1-1 0 16,1-2-1-16,-2 1 1 0,-2-2 1 15,3-1-1-15,-3-1 1 16,0 0 0-16,0 0 1 16,4-2 2-16,-1-2-1 15,4 4 1 1,-5-4 1-16,4 3-3 0,-3 1-2 15,-3 0 0-15,1 1 0 16,1 0 0-16,-4 2-2 16,1-1 2-16,0 0 1 15,0 1-1-15,1-1 0 16,3-1 1-16,-2-1-1 16,1 1 2-16,-1-2-2 0,2 3 2 15,-3-2-2 1,1 2-1-16,-2 0 0 15,-2 1-3-15,0 0 2 16,0 1 1-16,0 1 1 0,1-3 2 16,-1 2-1-16,2 0-1 15,-1-2 1-15,4-1-1 16,-1 0 0-16,2 0 3 16,0 0-3-16,0-1 0 15,1 0 0-15,-2 0 0 16,-1 0 0-16,-1 1 0 0,-1 0-5 15,-2-1-3-15,1 2-11 16,-1 0-11 0,-3-1 4-16,3-2 25 15,0 1 1-15,-1-3 0 0,2 1 0 16,-3-2 0-16,2 0 0 16,0-2 0-16,-1 1-1 15,-2 1 0-15,1-2 0 16,-4 0 1-16,3 1-2 15,-3-1 0-15,0 3-1 16,3-2-14-16,-3 2-47 16,0 0 6-16,0 1-63 15,0 0-152-15</inkml:trace>
  <inkml:trace contextRef="#ctx0" brushRef="#br0" timeOffset="81178.09">2573 12147 16 0,'0'0'214'0,"0"0"-177"16,0 0 2-16,0 0 4 15,0 0-7-15,0 0-21 16,0-10-5-16,0 7 2 16,0 2 9-16,0-1 3 15,0 2-4-15,0-1-9 16,0-1 7-16,-4 2-3 15,4-1-1-15,-3 1-1 16,3 0 10-16,0 0 6 16,0 0 0-16,0-2 3 15,0 2-3-15,-2-1 2 16,2 1-5-16,0 0-3 16,0 0 0-16,0 0 2 0,0 0-6 15,0 0-5-15,0 0-5 16,0-2-9-16,0 2-15 15,0 0 3-15,15 2 12 16,5 14 7-16,8 5-5 16,8 2-2-16,7 9 0 15,9 2-58-15,-1 1-115 16,1 2-47-16</inkml:trace>
  <inkml:trace contextRef="#ctx0" brushRef="#br0" timeOffset="107455.8">9499 5742 349 0,'0'0'27'0,"0"0"-18"16,0 0 72-1,0 0 9-15,0 0-23 0,0 0-16 16,0 0 1-16,0 0 16 15,0 0-6-15,0 3-18 16,0 0-14-16,0 1-7 16,0 0 5-16,0-1 1 15,0-2-11-15,0 0 2 16,0-1-7-16,0 0-1 16,0 0 5-16,0 0 7 15,0 0-2-15,0 0 0 16,0 0 2-16,0 0-6 15,0 0-10-15,0-1 5 16,10-9 16-16,2-4-27 0,7 1-2 16,3-1 0-1,1 0-1-15,6 1 1 0,-4 4-1 16,5 3-2-16,-2 3 2 16,2 3-1-16,6 0 0 15,0 0 2-15,1 2 2 16,0 3 0-16,-4 1 0 15,0-1 1-15,-3-1 1 16,-2-1 0-16,-4 0 1 16,0 2-1-16,-3-3-3 15,-5 2 2-15,-1-1-1 16,-4 2 3-16,0 0-5 16,0 2 3-16,-2-1 1 0,1 1 0 15,1-1-3 1,-1-1 0-16,3-2 0 15,-2-1-2-15,3-2 0 0,2 0 1 16,5 0 4-16,1-13-3 16,5-3 2-16,1-2 0 15,-1 1-3-15,-3 2 0 16,-4 2-1-16,-3 4 0 16,-3 2 1-16,-1 3 0 15,-4 0 0-15,3 4-6 16,0 0 2-16,0 0 0 15,6 0 4-15,3 0 0 0,4 3 2 16,9-3-1 0,4 0 0-16,2 0 0 0,-1-8-1 15,-5 0 0 1,-5-1-16-16,-7 2-24 0,0 0-81 16,-2-2-114-1,2-1-170-15</inkml:trace>
  <inkml:trace contextRef="#ctx0" brushRef="#br0" timeOffset="109283.52">15689 8455 301 0,'0'0'113'0,"0"0"-80"15,0 0-5-15,0 0 24 16,0 0 13-16,0 0 7 16,0 0 0-16,0 0-8 15,0 0-11-15,0 2-5 0,0-2-22 16,0 0-14-16,0 0-12 15,7 0 0-15,11 0 0 16,9-8 18-16,7-2-13 16,2 1-3-16,3 1 0 15,0 2-2-15,0 3-2 16,-2 3 1-16,3 0 0 16,-4 7 1-16,0 11 8 15,1 6 7-15,1 1 1 16,4 0-4-16,3-3-7 15,9-5 2-15,3-7-6 16,2-8-1-16,-1-2 0 0,-3 0-22 16,-5-12-65-16,-9-5-180 15,-6-4-324 1</inkml:trace>
  <inkml:trace contextRef="#ctx0" brushRef="#br0" timeOffset="126134.17">23899 8351 505 0,'0'0'49'16,"0"0"22"-16,0 0 43 15,0 0-25-15,0 0-10 16,0 0 3-16,0 0-2 0,-19-76-30 16,26 66-18-16,2 0-10 15,2 0-15-15,0 2-6 16,-3 2 3-16,-1 1 4 16,-4 4 1-16,-3 1-3 15,0 0-6-15,0 6-2 16,0 22 2-16,0 16 10 15,0 15 17-15,0 11 4 16,0 6-20-16,0 1-3 16,0-2-6-16,15-9-1 15,3-8 1-15,0-7-1 16,-1-12 0-16,-4-8 1 16,-6-10-2-16,-2-8 1 15,-4-6-1-15,-1-4 0 0,0-2 0 16,0-1 2-1,0 0 3-15,0 0-1 0,0 0-1 16,0 0-2-16,0 0 0 16,0 0-1-16,0 0-2 15,3 0-6-15,5 0-5 16,5 0 13-16,8 0 1 16,10 0 0-16,4 0-1 15,2 0 1-15,2 0-1 16,2 1 2-16,4 2-2 15,9 0 2-15,3 0-2 16,4 0 1-16,1 0-1 16,1-1-3-16,-2 0 2 15,-1 2-2-15,0-4 3 16,-1 2-1-16,0 1-2 0,-1-3 1 16,-1 1 0-16,-1 1-1 15,2 2-1-15,3-2 1 16,2 3 3-16,1-2 0 15,-1 0 0-15,0-1 1 16,-1 0-1-16,1 1 0 16,3-2 1-16,5 0 0 15,1 3 0-15,-3-3-1 16,-2 4-3-16,-3-2 1 16,0 0-2-16,0-1 2 15,0 1-4-15,2 1 6 16,1 1-1-16,-3 0-1 15,-1 1 2-15,-2-2-4 16,-4-1-2-16,-4 0 1 16,-2 1 3-16,0-1-1 0,-4 0-2 15,0 0 2-15,-1 0 3 16,0-2-1-16,5 2 0 16,0 0 0-16,3-3-2 15,1 0-9-15,-2 3-2 16,-2-2-2-16,1-1 3 15,-1 2 1-15,-6-2 2 16,-2 0 2-16,-4 0 0 16,-6 0 2-16,-1 0 6 15,-2 0-1-15,0 0 1 0,0 0 1 16,0 0-1 0,3 0 0-16,-4 0 0 0,0 0-1 15,-5 0-3-15,-3 0-20 16,-2 0 23-16,-2 0 1 15,0 0 1-15,0 0-1 16,1 0 1-16,1 0-1 16,1 0 0-16,2 0 0 15,0 0 0-15,1 0 0 16,1 0 0-16,-1 0 0 16,1 4 0-16,-3 0 0 15,0-1 0-15,0-1 0 16,-5 1 0-16,1 0 0 15,1-2 0-15,1 3 0 0,2-2 1 16,0 0-1-16,-2 0 0 16,-1-2 0-1,-4 0 0-15,-1 0 1 0,0 0 0 16,3 0-1 0,1 0 0-16,4 1 0 0,-3 2-1 15,1 0 1-15,1 0 0 16,-2 0 0-16,1 1 0 15,-2-1-2-15,-1 0 2 16,-3-1 0-16,-1 0 0 16,-1 0 1-16,-2 0 0 15,4 0-1-15,2 2 0 16,4 0 1-16,0 0-1 0,1 1 0 16,-2-1 0-16,-1 0 0 15,-3-1 0-15,-2-1 0 16,-2-1 1-16,-2-1 0 15,-2 1-1-15,0-1 2 16,0 0 1-16,0 0-3 16,0 0 1-16,0 0-1 15,-1 0 0-15,-2 0 0 16,0 0 0-16,-2 0 1 16,2 0 0-16,-1 0 0 15,-1 0 0-15,1 0 3 0,0 0 7 16,0 0 8-1,1 0-2-15,0-5-3 16,-2-4-4-16,1-1 4 0,-1-2 1 16,-1-4-3-16,0-1-3 15,0-1 6-15,0-3 3 16,0-3-2-16,0-1 3 16,0 0-6-16,0-2 4 15,2 0-4-15,2 4-6 16,1-1-7-16,1 2-4 15,3 4-5-15,0 1-68 16,1 0-168-16,3-2-552 0</inkml:trace>
  <inkml:trace contextRef="#ctx0" brushRef="#br0" timeOffset="150931.96">9087 5599 256 0,'0'0'21'0,"0"0"-16"15,0 0-5-15,0 0 39 16,0 0 5-16,0 0 18 16,0 0 5-16,0 0-32 15,0 0-11-15,8-46-5 16,-8 44 6-16,0-1 0 16,0 2 12-16,1 1 1 15,1-2-1-15,-1 2-6 16,-1 0-3-16,0 0-2 15,0 0-15-15,0 0-5 16,0 0 1-16,0 0-2 16,0 2-5-16,4 15 0 15,-1 8 18-15,2 5 5 16,-2 2-18-16,0 3-1 16,1 2 3-16,-1 3 3 15,6 3 3-15,-1 3 8 16,1-1-14-16,1-6-4 15,-1-2-2-15,-3-7 2 0,2-5-3 16,-4-6 0-16,-1-1 0 16,-1-5 1-16,-2-5-1 15,0 2 2-15,0-4-1 16,0-2-1-16,0-1-1 16,0-3-1-16,0 0 2 15,0 0-2-15,0 0 2 16,0 0 0-16,0 0 1 15,0 0-1-15,2 0-3 16,3 0-10-16,1 0-4 16,4 0 15-16,5 0 2 0,3 0 3 15,3-2-2 1,6-1-1-16,-2 2 0 16,3 0 0-16,-2-3-1 0,1 4 1 15,6-2 0-15,-2 2-1 16,2-2 0-16,1 0 1 15,0 2 0-15,2 0 1 16,-3 0 0-16,6 0 0 16,0 0 0-16,4 0 1 15,-1-2-1-15,-2 1-1 16,2-2 1-16,-2 3-2 16,3 0 3-16,-4-1-2 0,6 0 1 15,1-1-1 1,0 2 1-16,2 0 13 0,0 0-11 15,-2-2-3 1,2 2 2-16,-2 0 10 0,-1 0-12 16,1 0 0-1,-1 0 1-15,4 0-1 0,3 0 0 16,-2 0 1-16,3 0-1 16,-1 0 1-16,-1 4-4 15,1-2 2-15,0-2 1 16,1 3 0-16,2 0 0 15,2-3-1-15,1 2 2 16,0 0-2-16,-1-2 2 16,-2 2-1-16,0 0 0 15,2 1 0-15,-2 0 0 0,0-2 0 16,-1 1 0-16,-3-1 0 16,-1 0 0-16,-5 1 0 15,0-2 0 1,0 1 1-16,2 1 0 0,1-1-2 15,3 0-1-15,-2-1 2 16,2 1 0-16,-2 2-3 16,0-3-10-16,2 1 9 15,3 3-4-15,-3-2 4 16,-1 0 2-16,1 1 2 16,1-2 0-16,3 0-2 15,2 2 2-15,4-1 2 0,2-1 0 16,3 0-2-16,-1 1 0 15,1 0-1-15,2-2 1 16,1 1-6-16,3-1 0 16,-2 1-6-16,-2-1 0 15,-2 0 6-15,-3 2-4 16,1 0 10-16,2-2 0 16,2 3 0-16,1 2-2 15,2-1 1-15,0 0 2 16,0 0-1-16,2 2 0 15,-3-1 0-15,1-1 1 16,-3 0 0-16,-2-2-1 16,-1 1 0-16,3 0 2 0,2 1 2 15,0 1-4 1,-2-1 0-16,0 1 0 0,-1-1 0 16,-2 2 0-16,3 0-1 15,-6 0 1-15,-5-1 0 16,-2 0 1-16,-4-2-1 15,-5-1 1-15,-3 2-1 16,-4-2 0-16,-5 1 2 16,-1-2-2-16,-6 1 0 15,-2 0-1-15,-5 0 1 16,-1-1 0-16,-3 2-1 16,-2-1 1-16,-5-1 0 15,-2 0-1-15,-5-1 0 0,-1 0-4 16,-1 0 1-16,0 0-1 15,0 0 2 1,0 0 2-16,0 0 1 0,0 0 3 16,0 0 19-16,0 0-3 15,0 0-4-15,0-4-12 16,0-7-1-16,0-5 3 16,0-2 0-16,0-5 2 15,0-3 4-15,0-2 13 16,0-6 5-16,-3 1-6 15,-4 0 5-15,1 1 0 16,3 3-10-16,-2 4-13 16,4 5-2-16,-1 7-3 15,2 1-10-15,0 7-56 0,0 5-72 16,0 0-130-16</inkml:trace>
  <inkml:trace contextRef="#ctx0" brushRef="#br0" timeOffset="171070.33">24387 9065 55 0,'0'0'1'0,"0"0"0"0,0 0-1 16,0 0 9-16,49 72 35 16,-36-58-4-16,0 1-28 15,1 0-7-15,0 0-2 16,1-1 1-16,0 1 4 16,2-2-8-16,2-2-7 15,1-5-118-15</inkml:trace>
  <inkml:trace contextRef="#ctx0" brushRef="#br0" timeOffset="-176895.11">28190 12534 580 0,'0'0'77'15,"0"0"-38"-15,0 0 30 16,0 0 34-16,0 0-18 16,0 0-32-16,0 0-11 15,0 0-2-15,3-39-5 0,-12 31-14 16,-5-1-15-16,-5-1-5 15,-3 2 0 1,-6 0 5-16,-4 0-6 16,-2 4 0-16,-2 1 2 0,-1 3 1 15,1 0-1 1,1 0 4-16,-2 15 0 0,3 4-5 16,0 7 4-16,2 5-4 15,2 7 2-15,5 5 1 16,5 6-2-16,4 1 2 15,4 1-1-15,6 1-1 16,5-1 0-16,1 1 6 16,0-2 2-16,15 2 9 15,7-3-4-15,2 0-6 16,3-5-4-16,3-5-2 16,4-3 2-16,2-4-4 0,3-3-1 15,1-7 2-15,1-4-1 16,0-3 3-16,-4-5-8 15,-2-5 8-15,-1-3-5 16,-6-2 4-16,-2 0-6 16,-1 0 7-1,-4-10 1-15,0-9-2 0,1-3-3 16,-3-6 1-16,-1-4-2 16,2-4-2-16,-5 0-2 15,1-3-2-15,-2 1 3 16,-4 3-13-16,-4 0 4 15,-3-1-4-15,-3 1 1 16,0-2-1-16,0-1 0 16,-3-3-4-16,-12-2-13 15,-3 2 6-15,-6 3 1 0,-1 7 10 16,-5 7 1-16,-3 6-12 16,0 5-33-16,5 5 5 15,4 2 8-15,6 1-47 16,0 5-54-16,3-3-63 15</inkml:trace>
  <inkml:trace contextRef="#ctx0" brushRef="#br0" timeOffset="-176283.76">27975 12431 558 0,'0'0'71'15,"0"0"-45"-15,0 0 61 16,0 0-25-16,0 0-40 0,-13 74 54 16,5-21-22-16,-1 14-2 15,3 6-8-15,2 4 10 16,4 0-11-16,0-3-11 15,0-4-7-15,0-4-5 16,4-6-13-16,-1-7-5 16,0-9-1-16,-1-5-1 15,-2-8 0-15,0-5-4 16,0-5-21-16,0-4-22 16,0-6-49-16,0-6-36 15,1-5-58-15,2-5-284 16</inkml:trace>
  <inkml:trace contextRef="#ctx0" brushRef="#br0" timeOffset="-175736.62">28073 12458 473 0,'0'0'59'0,"0"0"-24"16,0 0 68-16,0 0-13 15,-76 90-16-15,57-61-26 16,-1 1-19-16,4-2-7 16,1-3-10-16,0-2 0 15,6-4-9-15,2-5-3 16,1-1 0-16,4-3-1 15,0-6-8-15,2-1-67 16,0-3-96-16,11 0 30 16,6-5-47-16</inkml:trace>
  <inkml:trace contextRef="#ctx0" brushRef="#br0" timeOffset="-175489.69">28123 12576 459 0,'0'0'82'0,"0"0"-55"16,0 0 72-16,0 0 22 15,0 0-43-15,-81 61-12 16,60-32-16-16,3 2-19 16,3-1 2-16,1-4-19 0,3-3-9 15,5-3-5-15,4-5-3 16,2-4-4-1,0-2-95-15,0-5-22 0,7-4-62 16,8 0-62-16</inkml:trace>
  <inkml:trace contextRef="#ctx0" brushRef="#br0" timeOffset="-175157.05">28084 12678 472 0,'0'0'104'0,"0"0"-55"15,0 0 52-15,-70 93-10 16,56-67-44-16,4-2-20 16,2-4-17-16,0 1-10 15,3-5 0-15,2-3-2 16,3-2-49-16,0-5-103 15,0-6-33-15,5 0-184 16</inkml:trace>
  <inkml:trace contextRef="#ctx0" brushRef="#br0" timeOffset="-174857.65">28153 12733 562 0,'0'0'70'15,"0"0"25"-15,0 0 15 16,-84 86-34-16,72-64-38 16,0-2-16-16,0-3-13 15,3-1-2-15,2 0-7 16,1-5 1-16,-3-2-2 15,6-3-2-15,0-3-45 16,3-3-104-16,0 0-140 16</inkml:trace>
  <inkml:trace contextRef="#ctx0" brushRef="#br0" timeOffset="-174557.93">28257 12786 502 0,'0'0'160'15,"0"0"-91"-15,0 0 47 16,-103 66-3-16,83-43-29 16,1-1-39-16,1 1-15 0,3 0-19 15,1-2-3 1,3-1-7-16,0 0-1 0,1-2-3 15,4-3-60 1,2-2-67-16,2-5-77 0,2-7-107 16</inkml:trace>
  <inkml:trace contextRef="#ctx0" brushRef="#br0" timeOffset="-174393.37">28212 12928 615 0,'0'0'97'0,"0"0"0"16,-111 98 5-1,86-67-11-15,3-2-45 0,6-1-22 16,5-5-15-16,4-2-8 15,5-5-1-15,2-5-7 16,0-5-88-16,0-2-58 16,9-4-130-16</inkml:trace>
  <inkml:trace contextRef="#ctx0" brushRef="#br0" timeOffset="-174168.98">28260 13027 625 0,'0'0'64'0,"0"0"15"16,-93 76 10-16,71-49-18 15,3-2-37-15,4 1-21 16,3-5-10-16,4 0-3 15,4-5-6-15,2-2-74 16,-1-3-55-16,2-9-59 0,-1 0-168 16</inkml:trace>
  <inkml:trace contextRef="#ctx0" brushRef="#br0" timeOffset="-173860.78">28363 13150 520 0,'0'0'82'16,"0"0"-66"-16,-81 62 56 0,52-38 30 15,4 0-52-15,2-1-39 16,5-1-8-16,3-4-2 15,2-2-1-15,5-5-2 0,0-3-76 16,4-4-83-16,1-4-72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51:1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12771 466 0,'0'0'229'16,"0"0"-111"-16,0 0 26 16,0 0-42-16,0 0-41 15,0 0-10-15,0 0-14 16,0 0-13-16,0 0 36 15,7 74-5-15,-5-26-17 16,-2 10-8-16,0 3 1 16,0 2-9-16,0-2-13 15,0-6 0-15,0-5-3 16,0-6-1-16,0-7-4 16,0-6-1-16,0-6 0 15,0-6-2-15,0-7-5 0,3-3-59 16,7-8-50-16,3-1-88 15,-2-16-177-15</inkml:trace>
  <inkml:trace contextRef="#ctx0" brushRef="#br0" timeOffset="383.71">12706 12741 595 0,'0'0'70'16,"0"0"53"-16,0 0 2 15,0 0-4-15,0 0-18 16,0 0-30-16,-24-38-13 16,24 35-18-16,5-3-17 15,10-1-9-15,12 2 3 16,10 0 0-16,6 4-3 16,8 1 3-16,-2 0-6 0,2 0-5 15,-3 0-7 1,1 0-1-16,2 0-1 0,-3 0-4 15,-1 1-61-15,-8-1-98 16,-8 0-248-16</inkml:trace>
  <inkml:trace contextRef="#ctx0" brushRef="#br0" timeOffset="813.24">13403 13022 507 0,'0'0'297'0,"0"0"-282"15,0 0 85-15,0 0-17 16,0 0-35-16,0 0-18 16,57 0-22-16,-33 0-7 15,1 0-1-15,2 0-4 16,-5 0-78-16,2 0-129 16,-8 0-327-16</inkml:trace>
  <inkml:trace contextRef="#ctx0" brushRef="#br0" timeOffset="1050.39">13424 13177 881 0,'0'0'35'0,"0"0"29"16,0 0 73-16,0 0-57 15,0 0-21-15,0 0-28 16,103 6-19-16,-78-6-11 16,1 0-1-16,-3 1-6 15,2 0-71-15,0-1-131 16,-3 0-423-16</inkml:trace>
  <inkml:trace contextRef="#ctx0" brushRef="#br0" timeOffset="3476.06">14031 13143 252 0,'0'0'92'0,"0"0"-13"15,0 0 32-15,0 0-35 16,0 0-27-16,0 0-8 16,-9 0-1-16,8 0-19 0,1 0 1 15,-2 0-10-15,2 0-3 16,-1 0-3-16,1 0-2 15,-2 0 7-15,1 0-6 16,-2 0 7-16,1 0-2 16,1 0 1-16,-1-2 8 15,2 2 5-15,-1 0-2 16,1 0 0-16,-2 0-5 16,2 0-5-16,-1 0-2 15,-2 0-3-15,-1 0 0 16,1 0 0-16,1 0 4 15,2 0-2-15,0 0 2 0,0 0 3 16,0 0-4-16,0 0-2 16,0 0 3-16,0 0-1 15,0 0-4-15,0 0-1 16,0 0-1-16,0 0-4 16,0 0-3-16,0 0 3 15,0 0-2-15,0 0-2 16,0 0 4-16,0 0-3 15,0 0 1-15,0 0 0 16,0 0-3-16,0 0-1 16,0 0-18-16,5 0 20 15,3 0 4-15,1 0 0 16,0 0-14-16,2 0 3 16,-1 0-3-16,1-1-5 15,3 1 5-15,0-3 10 0,1 2-1 16,-3-2 1-16,-3 2 4 15,-2 1 1-15,-2 0 1 16,-2 0-1-16,0 2-1 16,1 18 5-16,-1 9 7 15,0 4 4-15,-1 5 10 16,-1 2-6-16,3-1 1 16,-1-3-8-16,2-7-8 15,-2-2-1-15,0-7-3 16,2-5-1-16,-2-3 0 15,1-7-1-15,0-2 0 16,1-3-2-16,1 0-3 16,1-5-3-16,1-14-8 15,-1-4-10-15,-4-10-7 16,0-5 3-16,0-8-5 0,-1-2 3 16,-1-4 6-16,-1 0 16 15,0 0 6-15,0 1 3 16,0 0 2-16,-3 3 0 15,-10 0 3-15,1 2 3 16,-5 2 4-16,0 2 10 16,-1-1-6-16,1 2-1 15,1 3 6-15,8 5 0 0,2 3 7 16,6 4-11 0,0 3 3-16,0 3-14 0,14 3 1 15,8 1-5-15,8 4 0 16,12-1-3-16,10 1 3 15,14-2-1-15,13 1 2 16,7-2-2-16,4 1 1 16,5 1-1-16,-4 3 1 15,-4 3 0-15,-4 1-1 16,-12 2 2-16,-15 1-1 16,-11 2 0-16,-19 1-1 15,-10 0-1-15,-10 0-61 16,-6 4-55-16,0 5-180 15</inkml:trace>
  <inkml:trace contextRef="#ctx0" brushRef="#br0" timeOffset="3972.87">14670 12718 206 0,'0'0'387'0,"0"0"-276"15,0 0 37 1,0 0-22-16,0 0-69 0,0 0-46 16,-12 28 31-1,7 7 40-15,1-1-48 0,1 2-5 16,0-4-10-16,3-1-9 16,0-1-10-16,0 1-1 15,0-2-5-15,0-3-148 16,0-6-171-16</inkml:trace>
  <inkml:trace contextRef="#ctx0" brushRef="#br0" timeOffset="4294">14468 13128 595 0,'0'0'178'0,"0"0"-171"15,0 0 75-15,0 0 29 16,0 0-45-16,0 0 1 15,71 16-22-15,-34-16-19 0,3 0-15 16,-1 0-8-16,-2 0-3 16,-4-5-1-16,-3-2-44 15,-2 1-92-15,-3-2-172 16</inkml:trace>
  <inkml:trace contextRef="#ctx0" brushRef="#br0" timeOffset="4782.79">14606 13281 643 0,'0'0'56'0,"0"0"-30"15,0 0 95-15,0 0-40 16,0 0-71-16,0 0-9 16,27-3 9-16,-13 2-10 15,1 1 3-15,-1 0 0 16,-2 0 4-16,-2 0 11 16,0 4 5-16,-4 8-4 15,-1 2 6-15,-2 0-3 16,-3 2 1-16,0 3-12 0,-1 1-4 15,-12 1 3-15,-6 1-3 16,0 0 2 0,1 2 7-16,0-3-5 0,1-3 7 15,4-1-5-15,3-3-4 16,4-4-1 0,4-2 4-16,2 0-5 0,0-3 5 15,0 0 2-15,5-3 9 16,7 0-2-16,5-2-2 15,2 0-14-15,0 0-5 16,0 0 0-16,-1-3-91 16,3-7-136-16,4-3-725 15</inkml:trace>
  <inkml:trace contextRef="#ctx0" brushRef="#br0" timeOffset="5683.21">15146 12914 579 0,'0'0'41'0,"0"0"21"16,0 0 45-16,0 0-22 16,0 0-44-16,0 0-2 15,36-36 3-15,-33 31 2 16,-2 1-8-16,-1 0 0 0,0 0-4 15,0 0-11-15,0-1-3 16,-9 2-6-16,-9-1-5 16,-3 4-2-16,-3 0-3 15,2 0 2-15,-2 0 3 16,3 0 0-16,-1 6 1 16,0 5-3-16,3 4-1 15,5 1-4-15,3 5 0 16,8 1-1-16,3 3-2 15,0 1 2-15,11 1-1 16,11 0-2-16,8-2 1 16,3 0-34-16,3 0 0 15,-2-1 9-15,-3-3-9 16,-6 1 13-16,-8-4 11 16,-5 0 10-16,-11-4 2 0,-1 0 1 15,0-3 7 1,0-3 19-16,-13 1 11 0,0-1 4 15,-4-2-9-15,1-1-11 16,-5-2-13-16,4 0-8 16,0-3 0-16,3 0-2 15,4 0-56-15,7-5-108 16,3-9-158-16</inkml:trace>
  <inkml:trace contextRef="#ctx0" brushRef="#br0" timeOffset="6093.36">15426 13169 602 0,'0'0'70'0,"0"0"30"16,0 0-6-16,0 0-8 15,0 0-20-15,0 0-6 16,-55 92 2-16,47-68-10 16,2-2-10-16,3-4-20 15,2-2-8-15,1-3-4 16,0-3-6-16,7-2-4 16,10-2 0-16,1-4-7 15,3-2-100-15,-3 0-179 16,-2-10-313-16</inkml:trace>
  <inkml:trace contextRef="#ctx0" brushRef="#br0" timeOffset="6525">15636 13189 513 0,'0'0'177'0,"0"0"-151"0,0 0 124 15,0 0-35-15,-1 91-39 16,1-64-12-16,0-1-23 16,-2-3-13-16,2-2-3 15,-4-2-6-15,3-6-3 16,-4-1-3-16,1-5 2 16,-1-2-1-16,1-2 5 15,-4 0-7-15,-4-1-1 16,-1 0-2-16,-5-2-4 15,3 0-3-15,0 0-2 0,8 0-3 16,4-7-45-16,3-1-79 16,1-5-202-16</inkml:trace>
  <inkml:trace contextRef="#ctx0" brushRef="#br0" timeOffset="7608">16097 12814 505 0,'0'0'33'16,"0"0"3"-16,0 0 74 15,0 0-44-15,0 0-35 0,0 0 1 16,57-23-10-16,-54 15 7 16,-3 0-2-16,0-1 6 15,0 1-10-15,-3-1 5 16,-10 1-7-16,-5 0 2 16,-8 3-1-16,-2 2 6 15,-3 3-3-15,-1 0 1 16,0 0 5-16,3 4-8 15,4 8-5-15,3 5-3 16,7 1-8-16,3 2 0 16,7 3-4-16,5 3-3 15,0 4 7-15,0 3-2 16,17 3 0-16,4 1-5 16,4 1-2-16,5 0 2 15,6 0-6-15,4-3-15 0,0-3-13 16,-4-3 7-16,-8-4 22 15,-7-5-3-15,-12-4 3 16,-6-7 4-16,-3-4 0 16,-1 1 1-16,-18 0 4 15,-6-3 23-15,-2 1-4 16,1-2 0-16,0 0-6 16,3-1-11-16,6-1-4 15,4 0-2-15,5 0-7 16,7 0-72-16,1 0-119 15,1 0-190-15</inkml:trace>
  <inkml:trace contextRef="#ctx0" brushRef="#br0" timeOffset="8204.84">16428 13236 347 0,'0'0'197'0,"0"0"-107"0,0 0 70 16,0 0-72-16,0 0-38 16,0 0-26-16,0 5-19 15,0 12 42-15,0 5-7 16,0 1 3-16,0 3 0 16,0-1-15-16,0 1-7 15,0-3-14-15,-4-1 6 16,-2-2-6-16,-1-5 2 15,-2-3 7-15,-3-1 1 16,2-4 5-16,-2-3 0 16,1-2 3-16,2-2-8 15,2 0-7-15,0 0-8 16,2-6-2-16,5-7-29 16,0 1-71-16,0-1-130 15,0 0-201-15</inkml:trace>
  <inkml:trace contextRef="#ctx0" brushRef="#br0" timeOffset="8741.22">16672 13247 549 0,'0'0'65'0,"0"0"77"0,0 0-46 16,0 0-18-16,0 0 16 15,0 0-16-15,-30 80-22 16,21-58 0-16,0-2-16 16,3-2-9-16,1-2-10 15,1-1-7-15,4-3-6 16,0-2-4-16,0-3-3 16,0-1-1-16,2-3-2 15,8-1-2-15,4-2-30 16,0 0-44-16,0-2-76 15,1-8-80-15,-3-3-176 0</inkml:trace>
  <inkml:trace contextRef="#ctx0" brushRef="#br0" timeOffset="8943.02">16687 13066 679 0,'0'0'99'0,"0"0"-96"16,0 0 50-16,0 0-53 16,0 0-125-16,0 0-283 15</inkml:trace>
  <inkml:trace contextRef="#ctx0" brushRef="#br0" timeOffset="9292.22">16426 13065 804 0,'0'0'33'16,"0"0"33"-16,0 0 38 16,0 0-90-16,0 0-14 15,0 0-116-15,6 7-182 16</inkml:trace>
  <inkml:trace contextRef="#ctx0" brushRef="#br0" timeOffset="10171.63">15666 13053 811 0,'0'0'50'0,"0"0"38"15,0 0 39-15,0 0-71 16,0 0-44-16,0 0-12 16,0 6-6-16,-1-1-61 15,-5-4-124-15,-1 0-273 16</inkml:trace>
  <inkml:trace contextRef="#ctx0" brushRef="#br0" timeOffset="10521.65">15495 13047 262 0,'0'0'444'0,"0"0"-347"0,0 0 38 16,0 0-42-16,0 0-27 15,0 0-47-15,0-8-19 16,0 8-31-16,0 0-97 16,0 0-204-16</inkml:trace>
  <inkml:trace contextRef="#ctx0" brushRef="#br0" timeOffset="12032.37">15052 12315 424 0,'0'0'87'0,"0"0"17"0,0 0 36 16,0 0-51-16,0 0-49 15,0 0-2-15,26-3 7 16,-6 1 0-16,1 1-7 16,3 1-6-16,-2 0-7 15,2 0-9-15,3 0-4 16,4 0-5-16,5 0-5 15,6 0-2-15,1 0 0 16,2 1 0-16,1 4 0 16,3 0 0-16,4-3 1 15,5 2-1-15,7-3 1 16,5 0-1-16,-1 1 0 16,-3-2-2-16,-4 0 2 0,0 0 1 15,-6 0-1-15,-5 0 0 16,-2 0-2-1,-5 0 2-15,-3 0 0 0,0 0 0 16,-2-2 0-16,2 1 2 16,1 0-2-16,0 0 0 15,4-2 0-15,-3 3-1 16,0 0 1-16,-1 0-6 16,0 0 1-16,0-2-3 15,-2 2-3-15,-1 0-2 16,-2 0 1-16,0 0 6 15,1 0 2-15,-2 0-3 0,-2 0 6 16,-3-1-1-16,-4-2 0 16,-3 3-1-16,-3 0-1 15,-5 0 1-15,-1-1-1 16,-4 1 4-16,-2 0 0 16,-3 0 1-16,1 0-1 15,-3 0 0-15,2 0 0 16,0 0-1-16,1 0 1 15,0 0-2-15,-3 0-3 16,-1 0-7-16,-1 0 9 16,-2 0 2-16,0 0 1 15,0 0-1-15,0 0 0 16,0 0-3-16,0 1 4 16,0 9 4-16,0 4 12 15,0 4-4-15,-2 1-3 0,-4 0 5 16,3 3-5-16,0-4-2 15,1 2-7-15,2-1-1 16,-3 0-25-16,3-5-178 16,0-3-423-16</inkml:trace>
  <inkml:trace contextRef="#ctx0" brushRef="#br0" timeOffset="35596.05">17473 13126 531 0,'0'0'78'0,"0"0"-13"16,0 0 69-16,0 0-27 0,0 0-24 15,0 0-20-15,0 0-2 16,0 0-8-16,-4 2-4 15,4-2-8-15,0 0-5 16,0 0-17-16,3 2-13 16,18 0 3-16,7-2 29 15,8 0-20-15,3 0-13 16,-2 0-5-16,-6 0-3 16,-4 0-37-16,-3 0-59 15,-6 0-59-15,-9 0-59 16,-8 4-109-16</inkml:trace>
  <inkml:trace contextRef="#ctx0" brushRef="#br0" timeOffset="35803.31">17448 13285 757 0,'0'0'52'16,"0"0"-14"-16,0 0 82 15,0 0-21-15,0 0-15 16,104 2-30-16,-56-2-19 16,4 0-9-16,-1-3-24 15,-3 2-2-15,-1 1-101 16,-2-2-213-16</inkml:trace>
  <inkml:trace contextRef="#ctx0" brushRef="#br0" timeOffset="38113.03">18077 13315 789 0,'0'0'44'0,"0"0"-27"15,0 0-17-15,0 0 61 16,94 0-3-16,-42-4-20 15,7-2-20-15,0-2-2 0,0 2 10 16,-2 0 1 0,-10 2 1-16,-11 3-6 0,-12 1-18 15,-14 0-4-15,-7 4-4 16,-3 15-2-16,0 12 6 16,-13 11 40-16,-5 4-15 15,3 4 0-15,2 0-3 16,4-3-12-16,3-2-4 15,1-9-2-15,3-4-3 16,2-4 0-16,0-5 0 16,0-8-2-16,0-6-4 15,7-7 5-15,3-2 0 16,3-2 5-16,4-21-5 16,1-9-7-16,0-9-16 15,1-12 1-15,-2-11-2 16,-1-10-6-16,-1-10 0 15,-3-5 6-15,-3-5 15 0,-5-1 9 16,-2 1 0-16,-2-4 1 16,0-2-1-16,-6 2 0 15,-9 2 2-15,-2 7-2 16,-2 12-2-16,4 10 2 16,1 4 12-16,4 6-11 15,7 8 0-15,3 7 0 16,0 5-1-16,0 6 0 15,11 4-4-15,5 3 3 0,5 4 0 16,6 2 2-16,7 3 1 16,8 3 2-1,11 2 5-15,10 2-1 0,12 4 5 16,13 4 6-16,12 0-2 16,18 0 1-16,17 4 2 15,12 9-9-15,10-2 1 16,3-2-8-16,-6 0-3 15,-4-3-1-15,-10-2 1 16,-14-3-1-16,-9-1 2 16,-11 0 0-16,-12 0-1 15,-14-1-1-15,-12-5 0 16,-19 3 0-16,-14 0-2 16,-12 2 2-16,-14 1-1 0,-9 0-18 15,0 0-104-15,-29 10-207 16,-14 0-353-16</inkml:trace>
  <inkml:trace contextRef="#ctx0" brushRef="#br0" timeOffset="38603.86">19647 12446 696 0,'0'0'92'16,"0"0"3"-16,0 0 25 16,0 0-51-16,0 0 1 15,0 0 13-15,-69 112-31 16,51-63-16-16,6 0-11 16,4 1-15-16,5-4-10 15,3-1-4-15,0-1-4 16,0-7-180-16,-2-4-258 15</inkml:trace>
  <inkml:trace contextRef="#ctx0" brushRef="#br0" timeOffset="39002.53">19103 13260 915 0,'0'0'46'16,"0"0"-44"-16,0 0 105 15,0 0 34-15,125 14-64 16,-58-14-31-16,7 0-18 16,4 0-6-16,0 0-11 15,-10 0-10-15,-11-3-1 16,-14 0-6-16,-9 1-43 15,-12 2-67-15,-9 0-102 16,-12 0-268-16</inkml:trace>
  <inkml:trace contextRef="#ctx0" brushRef="#br0" timeOffset="39400.35">19330 13439 898 0,'0'0'81'16,"0"0"-80"-16,0 0 8 15,0 0 78-15,0 0-35 16,0 0-35-16,53 7-7 0,-15 0-7 16,-2 4 0-16,-3 1-3 15,-4 2 1-15,-8 4 1 16,-8 1 0-1,-9 1 6-15,-4 5-7 0,-6-1 2 16,-17 0 17-16,-9 1-7 16,-1-1 3-16,-2-2 4 15,2 1-6-15,1-3-7 16,7-2 4-16,9-1 2 16,7-3-2-16,6-4 1 15,3 2-9-15,0-3 6 16,16-4 5-16,7-2 15 15,10-3-14-15,9 0-9 0,7 0-6 16,6 0-32-16,0-6-103 16,-6 0-298-16</inkml:trace>
  <inkml:trace contextRef="#ctx0" brushRef="#br0" timeOffset="39983.56">20423 12422 785 0,'0'0'3'16,"0"0"11"-16,0 0 57 16,-116 67 57-16,74 5-12 15,3 25-31-15,7 14-37 16,12 13-15-16,12 2-17 0,8 1-5 16,6-3-11-16,21-5-3 15,9-10-2-15,4-4-66 16,6-9-113-1,1-15-238-15</inkml:trace>
  <inkml:trace contextRef="#ctx0" brushRef="#br0" timeOffset="44862.5">14968 13498 235 0,'0'0'42'0,"0"0"-4"15,0 0 2-15,0 0 35 16,0 0-51-16,0 0-22 16,0 0 14-16,12-48-2 15,-10 44 7-15,0-1 8 16,-2 4 15-16,2 0-20 0,-1-3 7 15,-1 2 1-15,2 2-14 16,-2 0-4-16,0 0-7 16,1 12-4-16,-1 12 48 15,2 9-28-15,-2 6 8 16,0 3-15-16,0-1-4 16,0 0-8-16,0-3 0 15,0-2-2-15,0-4-2 16,0-6 2-16,0-7-2 15,0-5 0-15,1-7 0 16,-1-4 0-16,2-2 2 16,-2-1-2-16,2 0 1 15,-1 0-1-15,1 0-5 16,-2 0-3-16,3 0-2 16,3-1 3-16,1-6-1 0,3 1 5 15,2 1-8-15,3 2 4 16,2-1-5-16,4 1 6 15,1 1 1-15,1 0 3 16,3 0 4-16,3 2-2 16,0 0 0-16,3 0 1 15,-1 0-1-15,2 0 0 16,-2 0 0-16,1 0 0 16,-3 3 0-16,1 2 3 15,-3-3-2-15,1 2 2 16,-2-2-2-16,0 2 1 15,3-3-2-15,1 0 1 16,2-1 1-16,4 0 17 16,3 0-14-16,-1 0 1 0,-1 0 2 15,-5-6-4-15,1 3-1 16,-1 0 0-16,-3 2-2 16,-2-2 1-16,-1 1-2 15,-1 1 2-15,1 1-1 16,0-1 1-16,1-2 1 15,1 1 4-15,2-1 1 16,-1 0 4-16,0 1 4 16,0 0-4-16,-2 0-7 15,-2 2-4-15,-2-1-1 16,-3 1 0-16,1 0 1 0,3 0-1 16,0 0 0-1,3-1 1-15,0 1-1 0,0-3 0 16,3 2-1-1,-2-4 1-15,0 4 0 0,-2-1 1 16,-3-2-1-16,-3 3 1 16,-1 0-1-16,-1 1 0 15,-4-3-1-15,-1 3 2 16,-1 0-1-16,-2-2 0 16,2 2 0-16,0 0-1 15,-1 0 1-15,2 0-1 16,-1 0 0-16,0 0-1 0,0 0-6 15,-1 0 5-15,2-1-2 16,-1 1-3-16,-2 0 7 16,2 0-2-16,-1 0 2 15,-4 0-3-15,2 0-2 16,-3 0-8-16,0 0-2 16,-2 0-6-16,0 0 8 15,0 0 6-15,-1 1 1 16,-2 1 3-16,1-1 1 15,-1-1 3-15,-1 0 3 16,0 0 3-16,0 0 29 16,0 0 24-16,0-5-7 15,0-8-25-15,0-4 17 16,0-1-7-16,0-4-12 0,0 1-17 16,0 3-2-16,0 3 2 15,0 0-8-15,0 6-14 16,0 4-55-16,0 2-65 15,0-1-251-15</inkml:trace>
  <inkml:trace contextRef="#ctx0" brushRef="#br0" timeOffset="56694.43">20824 12969 479 0,'0'0'24'0,"0"0"32"0,0 0 50 16,0 0-29-16,0 0-26 15,0 0-10-15,0 0-10 16,48-10 5-16,-44 4 3 16,-2-2-6-16,-1 0-2 15,-1-1 0-15,0-1-9 16,0 0-7-16,0 0 0 15,-6-1-1-15,-7 2 0 16,-2 0-3-16,-6 2-4 16,-3 2-4-16,0 1 5 15,0 3-2-15,1 1-4 0,2 0 2 16,4 0-3-16,1 10 0 16,4 3 1-16,1 3-4 15,3 3 2-15,5 2 0 16,3 1-2-16,0 3 2 15,6 0 2-15,13 0-2 16,8 0 3-16,3 0-3 16,2-4 3-16,1 0-3 15,0 0 2-15,-3-3-2 16,-6 2-1-16,-8-2 1 16,-5 0-1-16,-7-5-2 15,-4 2-1-15,0 0 2 16,-4-3 0-16,-13 1 2 0,-1-2 7 15,-6-2 2 1,-1 0 2-16,-3-3 2 0,3-2 3 16,-2 1-10-16,7-5-5 15,1 0-1-15,4 0-6 16,3 0-66-16,9 0-128 16,3-5-235-16</inkml:trace>
  <inkml:trace contextRef="#ctx0" brushRef="#br0" timeOffset="57224.59">21070 13225 622 0,'0'0'132'0,"0"0"-21"15,0 0 18-15,0 0-32 16,0 0-49-16,0 0-34 16,-1 29 65-16,-5-8-33 15,0 1-13-15,0-1-9 0,0-3-12 16,3 2-11-16,0-4-1 16,0 1-1-16,3-4-25 15,0-3-120-15,0-6-165 16,0-4-483-16</inkml:trace>
  <inkml:trace contextRef="#ctx0" brushRef="#br0" timeOffset="57462.83">21243 13230 829 0,'0'0'42'0,"0"0"50"16,0 0 47-16,-17 95-60 15,7-67-41-15,3-3-26 16,0-1-11-16,-1-3-1 16,4-3-27-16,-1-4-185 15,5-7-295-15</inkml:trace>
  <inkml:trace contextRef="#ctx0" brushRef="#br0" timeOffset="58244.23">21688 12833 478 0,'0'0'105'15,"0"0"-96"-15,0 0 47 16,0 0 38-16,0 0-59 16,0 0-19-16,15-25-4 15,-15 17 19-15,0 1 13 0,0-2 2 16,-5 1-6-16,-11 0-11 16,-6 2-2-16,-4 0 13 15,-1 3 4-15,-3 3-10 16,2 0-14-16,1 0-4 15,2 0-5-15,3 12-9 16,4 1-1-16,1 6-1 16,7-1-3-16,5 4 0 15,5 0 1-15,0 3 0 16,2-1 2-16,13 5 0 16,6 0-2-16,2-1-20 15,4 2-9-15,0-1 11 16,0-1 10-16,-3-1 10 0,-3-3 1 15,-8-3 1-15,-5-2 0 16,-4 0 0-16,-4 1 5 16,0-3 20-16,-13-2 10 15,-5-3-4-15,-2 1 1 16,-2-1-3-16,0-2-3 16,1-3-13-16,0-2-9 15,4 0-6-15,1-3 0 16,4-2-8-16,5 0-83 15,7 0-85-15,0-7-214 16</inkml:trace>
  <inkml:trace contextRef="#ctx0" brushRef="#br0" timeOffset="58619.13">21800 13161 295 0,'0'0'292'0,"0"0"-252"16,0 0 57-16,0 0 68 0,0 0-36 15,0 0-26-15,-18 85-37 16,12-63-20-16,1 1-18 16,2-5-8-16,0 0-11 15,-1-2-8-15,0-3-1 16,1-3-4-16,0 0-73 15,1-6-180-15,2-4-326 16</inkml:trace>
  <inkml:trace contextRef="#ctx0" brushRef="#br0" timeOffset="58944.14">21959 13208 439 0,'0'0'347'0,"0"0"-316"15,0 0 113 1,0 0-5-16,-19 79-62 0,12-55-45 16,-1-2-8-1,4-1-11-15,1-1-9 0,-1-3-4 16,3-1-11-16,-3-5-198 16,-1-8-693-16</inkml:trace>
  <inkml:trace contextRef="#ctx0" brushRef="#br0" timeOffset="59984.46">22207 13126 462 0,'0'0'97'16,"0"0"-46"-16,0 0 68 16,0 0-60-16,0 0-10 15,103 6-17-15,-61-5 7 16,0-1 9-16,-3 0-10 16,-3 0-12-16,-6 0-9 15,-5 0-16-15,-6 0-1 16,-6 0-51-16,-2 0-118 15,-5 0-171-15</inkml:trace>
  <inkml:trace contextRef="#ctx0" brushRef="#br0" timeOffset="60545.92">22468 12947 232 0,'0'0'29'0,"0"0"28"16,0 0 47-16,0 0-40 15,0 0-14-15,0 0 18 16,-13-2 15-16,13 2-12 16,-2 0-10-16,-2 6-23 15,-4 16 36-15,-5 11 1 16,2 5-21-16,1 4 2 15,0 0-15-15,4-5-24 16,1 0-11-16,4-3-6 16,-1-2 0-16,1-3-112 15,1-4-162-15,0-10-425 16</inkml:trace>
  <inkml:trace contextRef="#ctx0" brushRef="#br0" timeOffset="61212.33">23053 12891 577 0,'0'0'45'15,"0"0"19"-15,0 0 80 16,0 0-43-16,0 0-29 15,0 0-20-15,54 23-13 16,-39-23-11-16,-3-11-3 16,-1-1-9-16,-3-1-5 15,-5 1 5-15,-3-2-4 0,0-1-1 16,0 0 6-16,-16 1-7 16,-4-1-8-16,-7 4 16 15,-1 1-15-15,-3 7 6 16,1 3-1-16,0 0 2 15,2 2-7-15,-1 13-2 16,3 5-1-16,3 5-3 16,4 3 1-16,5 3 1 15,11 5-6-15,3-1-4 16,0 1-15-16,15 3-3 16,6-4 0-16,0-1 3 15,3 0 15-15,-3-4 11 16,-6-2 0-16,-2-2 2 0,-9-5 1 15,-4-4 3-15,0-4 16 16,-3-2 20-16,-14-1 1 16,-6-2-14-16,-3-2-12 15,0 0-10-15,-2-3-4 16,4 0-3-16,5-2-7 16,8-1-93-16,9 0-113 15,2 0-193-15</inkml:trace>
  <inkml:trace contextRef="#ctx0" brushRef="#br0" timeOffset="61469.76">23205 13236 642 0,'0'0'192'0,"0"0"-189"16,0 0 117-16,0 0 22 15,-28 72-38-15,15-47-48 16,5 1-26-16,3-2-24 16,1-4-5-16,0 2-1 15,-1-4-31-15,2-3-169 16,2-8-261-16</inkml:trace>
  <inkml:trace contextRef="#ctx0" brushRef="#br0" timeOffset="61860.82">23317 13297 634 0,'0'0'3'0,"0"0"-3"0,0 0 64 16,0 0 15 0,0 0-46-16,82-8-10 0,-73 8 10 15,-1 6 20-15,-4 6 4 16,-1 2-19-16,-3 4-2 15,0 2 5-15,-9-1 10 16,-4 3-11-16,-1-3-14 16,1-3 0-16,4-1-3 15,0-3-10-15,5-4 1 16,2-2-6-16,2-2-5 16,0-1-1-16,0-2 0 15,15 1 0-15,6-1-2 16,6 1-83-16,1-2-88 15,-1 0-168-15</inkml:trace>
  <inkml:trace contextRef="#ctx0" brushRef="#br0" timeOffset="62510.86">23959 12990 441 0,'0'0'33'0,"0"0"41"16,0 0 59-16,0 0-19 15,0 0-52-15,0 0-6 0,61-82 12 16,-61 70-17-1,-2-3-1-15,-14-1-3 16,-4 2-18-16,-6 2 13 16,-6 4-18-16,-4 4-3 0,-1 4-1 15,2 0-4-15,0 6-7 16,5 10-6-16,5 7-2 16,7 3-1-16,5 4-4 15,7 4 2-15,4 3 2 16,2 1-4-16,2 2-18 15,15-3-27-15,5-1-18 16,0-1-9-16,-1-4 20 16,-5-1 38-16,-4-6 14 15,-8-3 4-15,-4-5 3 0,0-4 18 16,0-4 61 0,-14-2-11-16,-3-3-6 0,-4-2-15 15,2-1-30-15,-2 0-9 16,5 2-11-16,7-1-5 15,3 2-64-15,6 0-99 16,0-2-190-16</inkml:trace>
  <inkml:trace contextRef="#ctx0" brushRef="#br0" timeOffset="62910.07">24027 13265 400 0,'0'0'357'16,"0"0"-353"-16,0 0 8 15,0 0 52-15,0 0-19 16,0 0-18-16,71-13-18 15,-60 14-3-15,-3 7 18 16,-2 3 17-16,0 4-6 16,-3 1-2-16,-3 2-2 15,0 0 3-15,0 1-4 16,-14-1-5-16,-1-3 3 0,-1-3-1 16,1 0 8-16,2-2-11 15,5 0-14-15,2-4-2 16,5 2-8-16,1-2-2 15,0-2 2-15,0 2-2 16,10-2-36-16,9-1-43 16,6 0-50-16,3-3-128 15,0 0-374-15</inkml:trace>
  <inkml:trace contextRef="#ctx0" brushRef="#br0" timeOffset="63226.67">24405 13325 847 0,'0'0'44'0,"0"0"11"16,0 0 67-16,0 0-64 16,-63 89-32-16,53-64-23 15,2 0-3-15,2-5-10 16,0-2-224-16</inkml:trace>
  <inkml:trace contextRef="#ctx0" brushRef="#br0" timeOffset="63783.46">24529 13158 659 0,'0'0'90'0,"0"0"17"16,0 0 20-16,0 0-35 15,0 0-32-15,0 0-22 16,108-4-17-16,-73 4-11 15,-2 4-5-15,-3 0-4 0,-5-1-1 16,-4 0-5 0,-6 0-55-16,-2-3-116 0,-6 0-266 15</inkml:trace>
  <inkml:trace contextRef="#ctx0" brushRef="#br0" timeOffset="63991.89">24724 13033 732 0,'0'0'84'0,"0"0"-80"0,0 0 73 16,0 0 40-16,0 0-28 16,-54 95-32-16,47-62-35 15,1 0-17-15,0 1-5 16,2-2 0-16,2-3-72 15,2-9-230-15</inkml:trace>
  <inkml:trace contextRef="#ctx0" brushRef="#br0" timeOffset="64649.39">25307 12994 326 0,'0'0'466'16,"0"0"-460"-16,0 0 9 16,0 0 91-16,0 0-8 15,0 0-32-15,-55-74-38 16,28 70-2-16,-1 2 7 16,-2 2-6-16,0 0-14 15,2 0-9-15,7 0-3 16,3 8-1-16,8 7-5 15,2 6-2-15,5 4 3 16,3 6 2-16,0 3 1 16,3 4-29-16,12 4-10 0,0 1-8 15,1 1 27-15,-2-4 21 16,-4-2 1-16,-5-6 2 16,-4-5 1-16,-1-7 6 15,0-1 38-15,-9-3 3 16,-8-7-16-16,-4 2-16 15,1-5-14-15,2 0-5 16,6 1-4-16,8-1-99 16,4-3-169-16,6-3-514 15</inkml:trace>
  <inkml:trace contextRef="#ctx0" brushRef="#br0" timeOffset="64924.98">25440 13337 925 0,'0'0'83'0,"0"0"-73"15,0 0 27 1,-37 74 28-16,28-52-16 0,2 3-34 16,2-3-15-16,4 0 0 15,1-5-70-15,0-3-150 16,0-8-260-16</inkml:trace>
  <inkml:trace contextRef="#ctx0" brushRef="#br0" timeOffset="65300.51">25549 13349 631 0,'0'0'109'0,"0"0"-44"16,0 0 33-16,0 0 16 15,0 0-36-15,0 0-29 16,49-13-33-16,-44 23-8 16,-5 4-1-16,0 2 0 15,0 1-4-15,-9-1-1 16,-2 4 5-16,4-2-4 16,6 4-1-16,1 2-1 15,0-3 2-15,7 0-2 16,0-4 1-16,-2-3 1 15,-5-4-2-15,0-3 3 0,0-4 10 16,0 1-2 0,0-3-12-16,-2 2-3 0,-5 0 2 15,-2 2-32-15,5-3-117 16,4 2-143-16</inkml:trace>
  <inkml:trace contextRef="#ctx0" brushRef="#br0" timeOffset="66043.39">26140 12991 610 0,'0'0'63'15,"0"0"45"-15,0 0 24 16,0 0-25-16,0 0-39 15,0 0-22-15,37-52-6 16,-37 44-12-16,0 1-2 16,0-1-4-16,-4 6-21 15,-14-4-1-15,-9 6 16 16,-6 0-12-16,-3 0 2 0,1 0-3 16,-1 14 2-16,6 3-3 15,5 2 0-15,4 2-2 16,9 4 0-16,4 4 0 15,8 2 0-15,0 4 0 16,14 5 0-16,11 0 0 16,6 4-12-16,4-2-20 15,-2 0-1-15,-1-8 14 16,-5-3 17-16,-6-7 2 16,-10-8 1-16,-8-6 0 15,-3-4 0-15,-5-5 8 16,-19-1 28-16,-7 0 2 15,-3 0-15-15,-1 0-7 0,4-2-10 16,7-3-7 0,7 4-5-16,6-1-38 0,9 2-76 15,2 0-119 1,7 0-156-16</inkml:trace>
  <inkml:trace contextRef="#ctx0" brushRef="#br0" timeOffset="66576.58">26250 13311 716 0,'0'0'20'0,"0"0"36"16,0 0 31-16,0 0 7 16,0 0-28-16,0 0-51 15,6-17-3-15,0 17 4 16,2 0 6-16,-2 0-8 0,1 0-9 15,0 6-1 1,-1 8-1-16,-4 2-1 0,-2 4 2 16,0 2 3-16,-11-3-3 15,-6-1 6-15,-1 0-1 16,4-4-6-16,4 3-3 16,1-5 0-16,6 1-3 15,3 0-6-15,0-1 2 16,0 1 2-16,0-1 3 15,0-4 2-15,-1 0 0 16,-9-4-1-16,0-1 1 16,-3-3 4-16,2 0 8 15,5 0-4-15,5 0-8 16,1 3-29-16,0-3-126 0,12 0-162 16,10 0-209-16</inkml:trace>
  <inkml:trace contextRef="#ctx0" brushRef="#br0" timeOffset="66786.1">26478 13362 757 0,'0'0'98'0,"0"0"-78"15,-14 83 64 1,6-48-10-16,-1-1-23 0,3-2-42 16,-1-2-9-16,1-8-23 15,3-6-235-15</inkml:trace>
  <inkml:trace contextRef="#ctx0" brushRef="#br0" timeOffset="67285.29">26602 13241 901 0,'0'0'26'0,"0"0"21"16,0 0 54-16,102 13-28 15,-56-3-43-15,-1 1-22 16,1-1-7-16,-6 0-1 16,-5-5-12-16,-10-5-120 0,-8 0-210 15</inkml:trace>
  <inkml:trace contextRef="#ctx0" brushRef="#br0" timeOffset="67467.24">26838 13073 680 0,'0'0'274'0,"0"0"-246"16,-57 101 66-16,40-56 3 16,1 4-38-16,0 2-40 15,-1 2-19-15,-9-2-5 16,-10-5-236-16</inkml:trace>
  <inkml:trace contextRef="#ctx0" brushRef="#br0" timeOffset="68001">21761 14046 536 0,'0'0'52'0,"0"0"-39"16,0 0 75-16,0 0 62 16,0 0-26-16,0 0-42 15,42 20-36-15,-20-15-32 16,1 2-14-16,5 4-21 15,3-1-91-15,6 6-83 16,1-1-146-16</inkml:trace>
  <inkml:trace contextRef="#ctx0" brushRef="#br0" timeOffset="68125.63">22232 14202 659 0,'0'0'168'0,"0"0"-160"15,93 7-8-15,-54-2-5 16,0-1-130-16,2 3-99 15,0 1-227-15</inkml:trace>
  <inkml:trace contextRef="#ctx0" brushRef="#br0" timeOffset="68219.11">22725 14266 795 0,'0'0'69'0,"0"0"-69"15,0 0 0-15,98 11-18 0,-56-8-288 16</inkml:trace>
  <inkml:trace contextRef="#ctx0" brushRef="#br0" timeOffset="68353.38">23436 14290 912 0,'0'0'0'0,"0"0"-316"16,0 0 212-16,93 0-266 15</inkml:trace>
  <inkml:trace contextRef="#ctx0" brushRef="#br0" timeOffset="68483.15">24020 14269 758 0,'0'0'0'0,"0"0"-303"15</inkml:trace>
  <inkml:trace contextRef="#ctx0" brushRef="#br0" timeOffset="68593.84">24309 14261 327 0,'0'0'318'0,"0"0"-283"16,0 0-35-16,87-5-41 15,-51 5-93-15,8 0-299 16</inkml:trace>
  <inkml:trace contextRef="#ctx0" brushRef="#br0" timeOffset="69091.91">25891 14121 941 0,'-7'84'120'0,"-16"13"-95"16,-7-3-21-16,-1-13 8 16,-4-6 25-16,-5-5-32 15,-3-5-5-15,-6-11-220 16</inkml:trace>
  <inkml:trace contextRef="#ctx0" brushRef="#br0" timeOffset="79445.38">20882 12015 69 0,'0'0'162'15,"0"0"-114"-15,0 0 28 16,0 0 16-16,0 0-41 16,0 0-24-16,0 0-6 15,-25-12 15-15,22 10-8 16,-3-1 12-16,0 2-3 16,-3 1 16-16,0-1-13 0,2 1-3 15,2 0-3 1,4 0-11-16,1 0-7 0,0 0-6 15,0 0-4-15,4 0 9 16,24 0 22-16,17 0-20 16,21 0 4-16,21-2-8 15,18-5 0-15,27 0 13 16,20 2 1-16,18 0-2 16,17 4-9-16,6 1-10 15,7 0-5-15,9 0-1 16,1 0 0-16,2 0 2 15,-3 0-2-15,-9 0 3 16,-10 0 2-16,-8 3-1 16,-13 1 2-16,-10 2 0 15,-19-2 2-15,-14-1 10 16,-16-2-12-16,-9 0-4 0,-1 1-1 16,0 1 2-16,2 1-1 15,-5 0-2-15,-5 0 0 16,-2 0 0-16,-8-2 1 15,-9-2-1-15,-3 0 0 16,-3 0 1-16,-1 0-1 16,1-2 0-16,0 2 0 15,0-3-1-15,-3 3-2 16,-4-1-10-16,-6 0 13 16,-9-3-1-16,-8-1-2 15,-6 3 3-15,-3-1-1 0,-2 1 1 16,5 2-1-1,5 0-4-15,0 0-4 0,10 0 7 16,11 0-48-16,8 9 22 16,14 0 28-16,-1 1-2 15,-5 0 1-15,-7-2 0 16,-8-4-1-16,-4 2-2 16,5 2-6-16,10 1-3 15,2 2 13-15,6-2 0 16,-7 1 0-16,-6-4 0 15,-9-3-8-15,-7-3-3 16,-9 0-17-16,-8 0 18 16,-7-6 10-16,-6-5 0 15,-6 0 3-15,-2-2 7 16,2 0 5-16,0 3-8 16,3-1 0-16,0 2-5 15,4 4 1-15,-2 3-3 0,-4-1 1 16,-2 3 5-16,-5 0-1 15,-5 0 10-15,-1 7-2 16,0 16 1-16,-6 10 58 16,-12 7-39-16,-3 5-9 15,0 2-16-15,5 5-3 16,-5 4-5-16,2-4-42 16,-1-7-303-16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6F79D-ED9F-4AFF-81DD-BC94AE4BE2F8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664B4-6BF1-415F-AEEB-17209D664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664B4-6BF1-415F-AEEB-17209D66456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customXml" Target="../ink/ink5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36869-5B0E-408C-89AD-C0DCD7AACFEA}"/>
              </a:ext>
            </a:extLst>
          </p:cNvPr>
          <p:cNvSpPr/>
          <p:nvPr/>
        </p:nvSpPr>
        <p:spPr>
          <a:xfrm>
            <a:off x="2879998" y="0"/>
            <a:ext cx="931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15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</a:t>
            </a:r>
            <a:r>
              <a:rPr lang="ru-RU" sz="2000" dirty="0">
                <a:solidFill>
                  <a:srgbClr val="FF0000"/>
                </a:solidFill>
              </a:rPr>
              <a:t>. – Статика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14:cNvPr>
              <p14:cNvContentPartPr/>
              <p14:nvPr/>
            </p14:nvContentPartPr>
            <p14:xfrm>
              <a:off x="3190680" y="367560"/>
              <a:ext cx="8133840" cy="54572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1320" y="358200"/>
                <a:ext cx="81525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E245D-6EC5-4DAD-BCD1-DDFBE29D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396315"/>
            <a:ext cx="4814587" cy="4461685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2F3FA-F070-4927-BE66-979D63FF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0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14:cNvPr>
              <p14:cNvContentPartPr/>
              <p14:nvPr/>
            </p14:nvContentPartPr>
            <p14:xfrm>
              <a:off x="612720" y="175320"/>
              <a:ext cx="10790280" cy="56181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60" y="165960"/>
                <a:ext cx="1080900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14:cNvPr>
              <p14:cNvContentPartPr/>
              <p14:nvPr/>
            </p14:nvContentPartPr>
            <p14:xfrm>
              <a:off x="280800" y="96120"/>
              <a:ext cx="11883600" cy="65998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86760"/>
                <a:ext cx="1190232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14:cNvPr>
              <p14:cNvContentPartPr/>
              <p14:nvPr/>
            </p14:nvContentPartPr>
            <p14:xfrm>
              <a:off x="257760" y="144720"/>
              <a:ext cx="10106640" cy="56786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00" y="135360"/>
                <a:ext cx="1012536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14:cNvPr>
              <p14:cNvContentPartPr/>
              <p14:nvPr/>
            </p14:nvContentPartPr>
            <p14:xfrm>
              <a:off x="4565520" y="4308840"/>
              <a:ext cx="5273280" cy="9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60" y="4299480"/>
                <a:ext cx="52920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AEED84-291D-4D33-997F-90CFA9DC6F6E}"/>
              </a:ext>
            </a:extLst>
          </p:cNvPr>
          <p:cNvSpPr/>
          <p:nvPr/>
        </p:nvSpPr>
        <p:spPr>
          <a:xfrm>
            <a:off x="2879998" y="0"/>
            <a:ext cx="9312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22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3</a:t>
            </a:r>
            <a:r>
              <a:rPr lang="ru-RU" sz="2000" dirty="0">
                <a:solidFill>
                  <a:srgbClr val="FF0000"/>
                </a:solidFill>
              </a:rPr>
              <a:t>. – Динамика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Разминка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Лирическое отступление: </a:t>
            </a:r>
            <a:r>
              <a:rPr lang="ru-RU" sz="2000" dirty="0" err="1">
                <a:solidFill>
                  <a:srgbClr val="FF0000"/>
                </a:solidFill>
                <a:latin typeface="Arial Rounded MT Bold" pitchFamily="34" charset="0"/>
              </a:rPr>
              <a:t>дифференц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 сложных функций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неразрывности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движения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Баланс мощностей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баланса тепла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9A4496-F590-4B51-A7A9-E764ABC1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" y="2226195"/>
            <a:ext cx="4419728" cy="24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92</Words>
  <Application>Microsoft Office PowerPoint</Application>
  <PresentationFormat>Широкоэкранный</PresentationFormat>
  <Paragraphs>18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20</cp:revision>
  <dcterms:created xsi:type="dcterms:W3CDTF">2021-03-01T07:36:30Z</dcterms:created>
  <dcterms:modified xsi:type="dcterms:W3CDTF">2021-09-22T08:10:39Z</dcterms:modified>
</cp:coreProperties>
</file>